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00" r:id="rId4"/>
    <p:sldMasterId id="2147483727" r:id="rId5"/>
  </p:sldMasterIdLst>
  <p:notesMasterIdLst>
    <p:notesMasterId r:id="rId45"/>
  </p:notesMasterIdLst>
  <p:handoutMasterIdLst>
    <p:handoutMasterId r:id="rId46"/>
  </p:handoutMasterIdLst>
  <p:sldIdLst>
    <p:sldId id="349" r:id="rId6"/>
    <p:sldId id="352" r:id="rId7"/>
    <p:sldId id="353" r:id="rId8"/>
    <p:sldId id="339" r:id="rId9"/>
    <p:sldId id="364" r:id="rId10"/>
    <p:sldId id="368" r:id="rId11"/>
    <p:sldId id="365" r:id="rId12"/>
    <p:sldId id="366" r:id="rId13"/>
    <p:sldId id="367" r:id="rId14"/>
    <p:sldId id="369" r:id="rId15"/>
    <p:sldId id="370" r:id="rId16"/>
    <p:sldId id="350" r:id="rId17"/>
    <p:sldId id="351" r:id="rId18"/>
    <p:sldId id="354" r:id="rId19"/>
    <p:sldId id="355" r:id="rId20"/>
    <p:sldId id="356" r:id="rId21"/>
    <p:sldId id="357" r:id="rId22"/>
    <p:sldId id="358" r:id="rId23"/>
    <p:sldId id="359" r:id="rId24"/>
    <p:sldId id="360" r:id="rId25"/>
    <p:sldId id="363" r:id="rId26"/>
    <p:sldId id="371" r:id="rId27"/>
    <p:sldId id="372" r:id="rId28"/>
    <p:sldId id="373" r:id="rId29"/>
    <p:sldId id="379" r:id="rId30"/>
    <p:sldId id="374" r:id="rId31"/>
    <p:sldId id="382" r:id="rId32"/>
    <p:sldId id="381" r:id="rId33"/>
    <p:sldId id="383" r:id="rId34"/>
    <p:sldId id="384" r:id="rId35"/>
    <p:sldId id="375" r:id="rId36"/>
    <p:sldId id="376" r:id="rId37"/>
    <p:sldId id="385" r:id="rId38"/>
    <p:sldId id="386" r:id="rId39"/>
    <p:sldId id="387" r:id="rId40"/>
    <p:sldId id="388" r:id="rId41"/>
    <p:sldId id="377" r:id="rId42"/>
    <p:sldId id="274" r:id="rId43"/>
    <p:sldId id="348"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Fira Mono" panose="020B0509050000020004" pitchFamily="49" charset="0"/>
      <p:regular r:id="rId55"/>
      <p:bold r:id="rId56"/>
    </p:embeddedFont>
    <p:embeddedFont>
      <p:font typeface="Open Sans" panose="020B0606030504020204" pitchFamily="34"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6357" autoAdjust="0"/>
  </p:normalViewPr>
  <p:slideViewPr>
    <p:cSldViewPr snapToGrid="0">
      <p:cViewPr varScale="1">
        <p:scale>
          <a:sx n="110" d="100"/>
          <a:sy n="110" d="100"/>
        </p:scale>
        <p:origin x="630"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1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51202A-1E15-48E1-8659-1A4234637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6E34213-266D-4069-B5AB-B20253008F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D11598-752B-43EF-AC03-E018078C3351}" type="datetimeFigureOut">
              <a:rPr lang="en-GB" smtClean="0"/>
              <a:t>14/03/2024</a:t>
            </a:fld>
            <a:endParaRPr lang="en-GB"/>
          </a:p>
        </p:txBody>
      </p:sp>
      <p:sp>
        <p:nvSpPr>
          <p:cNvPr id="4" name="Footer Placeholder 3">
            <a:extLst>
              <a:ext uri="{FF2B5EF4-FFF2-40B4-BE49-F238E27FC236}">
                <a16:creationId xmlns:a16="http://schemas.microsoft.com/office/drawing/2014/main" id="{CDF3FDC3-3C32-449B-93FA-EF72BE2CDD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 2019 Content Formula Ltd</a:t>
            </a:r>
          </a:p>
        </p:txBody>
      </p:sp>
      <p:sp>
        <p:nvSpPr>
          <p:cNvPr id="5" name="Slide Number Placeholder 4">
            <a:extLst>
              <a:ext uri="{FF2B5EF4-FFF2-40B4-BE49-F238E27FC236}">
                <a16:creationId xmlns:a16="http://schemas.microsoft.com/office/drawing/2014/main" id="{1D374D7C-F446-4C07-AE6E-B5128BBF23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B12975-72A6-4C61-8DC5-FEFEF46BC3CB}" type="slidenum">
              <a:rPr lang="en-GB" smtClean="0"/>
              <a:t>‹#›</a:t>
            </a:fld>
            <a:endParaRPr lang="en-GB"/>
          </a:p>
        </p:txBody>
      </p:sp>
    </p:spTree>
    <p:extLst>
      <p:ext uri="{BB962C8B-B14F-4D97-AF65-F5344CB8AC3E}">
        <p14:creationId xmlns:p14="http://schemas.microsoft.com/office/powerpoint/2010/main" val="203864343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18C7C-A1F5-4D31-A4C9-7F7C2ECB5F64}" type="datetimeFigureOut">
              <a:rPr lang="en-GB" smtClean="0"/>
              <a:t>14/03/2024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 2019 Content Formula Ltd</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54FC1-C862-43BB-8DFD-BAEB8DF1FC63}" type="slidenum">
              <a:rPr lang="en-GB" smtClean="0"/>
              <a:t>‹#›</a:t>
            </a:fld>
            <a:endParaRPr lang="en-GB"/>
          </a:p>
        </p:txBody>
      </p:sp>
    </p:spTree>
    <p:extLst>
      <p:ext uri="{BB962C8B-B14F-4D97-AF65-F5344CB8AC3E}">
        <p14:creationId xmlns:p14="http://schemas.microsoft.com/office/powerpoint/2010/main" val="34089240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A63-55B7-4A59-9444-8054C9F83732}"/>
              </a:ext>
            </a:extLst>
          </p:cNvPr>
          <p:cNvSpPr>
            <a:spLocks noGrp="1"/>
          </p:cNvSpPr>
          <p:nvPr>
            <p:ph type="ctrTitle"/>
          </p:nvPr>
        </p:nvSpPr>
        <p:spPr>
          <a:xfrm>
            <a:off x="371475" y="1999633"/>
            <a:ext cx="11449050" cy="1440000"/>
          </a:xfrm>
        </p:spPr>
        <p:txBody>
          <a:bodyPr anchor="b">
            <a:normAutofit/>
          </a:bodyPr>
          <a:lstStyle>
            <a:lvl1pPr algn="l">
              <a:defRPr sz="3000"/>
            </a:lvl1pPr>
          </a:lstStyle>
          <a:p>
            <a:r>
              <a:rPr lang="en-US"/>
              <a:t>Click to edit Master title style</a:t>
            </a:r>
            <a:endParaRPr lang="en-GB"/>
          </a:p>
        </p:txBody>
      </p:sp>
      <p:sp>
        <p:nvSpPr>
          <p:cNvPr id="3" name="Subtitle 2">
            <a:extLst>
              <a:ext uri="{FF2B5EF4-FFF2-40B4-BE49-F238E27FC236}">
                <a16:creationId xmlns:a16="http://schemas.microsoft.com/office/drawing/2014/main" id="{BC8950C1-C3AB-4A95-8EF9-110A61029CF7}"/>
              </a:ext>
            </a:extLst>
          </p:cNvPr>
          <p:cNvSpPr>
            <a:spLocks noGrp="1"/>
          </p:cNvSpPr>
          <p:nvPr>
            <p:ph type="subTitle" idx="1"/>
          </p:nvPr>
        </p:nvSpPr>
        <p:spPr>
          <a:xfrm>
            <a:off x="371475" y="3448041"/>
            <a:ext cx="11449050" cy="1440000"/>
          </a:xfrm>
        </p:spPr>
        <p:txBody>
          <a:bodyPr>
            <a:normAutofit/>
          </a:bodyPr>
          <a:lstStyle>
            <a:lvl1pPr marL="0" indent="0" algn="l">
              <a:buClr>
                <a:schemeClr val="accent1"/>
              </a:buClr>
              <a:buFont typeface="Wingdings" panose="05000000000000000000" pitchFamily="2" charset="2"/>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F57D192-93F5-49E6-BA0B-C8D2128B7D77}"/>
              </a:ext>
            </a:extLst>
          </p:cNvPr>
          <p:cNvSpPr>
            <a:spLocks noGrp="1"/>
          </p:cNvSpPr>
          <p:nvPr>
            <p:ph type="dt" sz="half" idx="10"/>
          </p:nvPr>
        </p:nvSpPr>
        <p:spPr/>
        <p:txBody>
          <a:bodyPr/>
          <a:lstStyle/>
          <a:p>
            <a:fld id="{B15531C7-93C2-624C-9A45-A9C37CD0D884}" type="datetime1">
              <a:rPr lang="en-GB" smtClean="0"/>
              <a:t>14/03/2024</a:t>
            </a:fld>
            <a:endParaRPr lang="en-GB"/>
          </a:p>
        </p:txBody>
      </p:sp>
      <p:sp>
        <p:nvSpPr>
          <p:cNvPr id="5" name="Footer Placeholder 4">
            <a:extLst>
              <a:ext uri="{FF2B5EF4-FFF2-40B4-BE49-F238E27FC236}">
                <a16:creationId xmlns:a16="http://schemas.microsoft.com/office/drawing/2014/main" id="{C4C2310D-638C-4D6E-B521-9D418747230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413C7CA2-F280-40B3-A20A-F40D8D4F2CFA}"/>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153528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186102-118F-41A3-91C9-7BDA84878984}"/>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7AD6102-3333-4BBF-B214-2BB4F2243827}"/>
              </a:ext>
            </a:extLst>
          </p:cNvPr>
          <p:cNvSpPr>
            <a:spLocks noGrp="1"/>
          </p:cNvSpPr>
          <p:nvPr>
            <p:ph type="title"/>
          </p:nvPr>
        </p:nvSpPr>
        <p:spPr>
          <a:xfrm>
            <a:off x="1" y="386739"/>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01BCF4-F7DF-4A00-9640-A2E6AB2714E2}"/>
              </a:ext>
            </a:extLst>
          </p:cNvPr>
          <p:cNvSpPr>
            <a:spLocks noGrp="1"/>
          </p:cNvSpPr>
          <p:nvPr>
            <p:ph idx="1"/>
          </p:nvPr>
        </p:nvSpPr>
        <p:spPr>
          <a:xfrm>
            <a:off x="382107" y="1304563"/>
            <a:ext cx="11438418" cy="5185137"/>
          </a:xfrm>
        </p:spPr>
        <p:txBody>
          <a:bodyPr/>
          <a:lstStyle>
            <a:lvl1pPr>
              <a:lnSpc>
                <a:spcPct val="100000"/>
              </a:lnSpc>
              <a:buClr>
                <a:schemeClr val="accent1"/>
              </a:buClr>
              <a:defRPr>
                <a:solidFill>
                  <a:schemeClr val="bg1"/>
                </a:solidFill>
              </a:defRPr>
            </a:lvl1pPr>
            <a:lvl2pPr>
              <a:lnSpc>
                <a:spcPct val="100000"/>
              </a:lnSpc>
              <a:buClr>
                <a:schemeClr val="accent1"/>
              </a:buClr>
              <a:defRPr>
                <a:solidFill>
                  <a:schemeClr val="bg1"/>
                </a:solidFill>
              </a:defRPr>
            </a:lvl2pPr>
            <a:lvl3pPr>
              <a:lnSpc>
                <a:spcPct val="100000"/>
              </a:lnSpc>
              <a:buClr>
                <a:schemeClr val="accent1"/>
              </a:buClr>
              <a:defRPr>
                <a:solidFill>
                  <a:schemeClr val="bg1"/>
                </a:solidFill>
              </a:defRPr>
            </a:lvl3pPr>
            <a:lvl4pPr>
              <a:lnSpc>
                <a:spcPct val="100000"/>
              </a:lnSpc>
              <a:buClr>
                <a:schemeClr val="accent1"/>
              </a:buClr>
              <a:defRPr>
                <a:solidFill>
                  <a:schemeClr val="bg1"/>
                </a:solidFill>
              </a:defRPr>
            </a:lvl4pPr>
            <a:lvl5pPr>
              <a:lnSpc>
                <a:spcPct val="100000"/>
              </a:lnSpc>
              <a:buClr>
                <a:schemeClr val="accent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D726C9-C159-476D-A012-BB005297610A}"/>
              </a:ext>
            </a:extLst>
          </p:cNvPr>
          <p:cNvSpPr>
            <a:spLocks noGrp="1"/>
          </p:cNvSpPr>
          <p:nvPr>
            <p:ph type="dt" sz="half" idx="10"/>
          </p:nvPr>
        </p:nvSpPr>
        <p:spPr/>
        <p:txBody>
          <a:bodyPr/>
          <a:lstStyle/>
          <a:p>
            <a:fld id="{B24D7D83-8DFE-E141-A209-E3164905874C}" type="datetime1">
              <a:rPr lang="en-GB" smtClean="0"/>
              <a:t>14/03/2024</a:t>
            </a:fld>
            <a:endParaRPr lang="en-GB"/>
          </a:p>
        </p:txBody>
      </p:sp>
      <p:sp>
        <p:nvSpPr>
          <p:cNvPr id="5" name="Footer Placeholder 4">
            <a:extLst>
              <a:ext uri="{FF2B5EF4-FFF2-40B4-BE49-F238E27FC236}">
                <a16:creationId xmlns:a16="http://schemas.microsoft.com/office/drawing/2014/main" id="{E2FA7A60-D568-4465-A330-64A0577B7BC6}"/>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2830543E-CBA6-41DE-A553-683DB9265E34}"/>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005589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bg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1619FE2-0BF5-46F0-8D96-5A355EE0B60A}"/>
              </a:ext>
            </a:extLst>
          </p:cNvPr>
          <p:cNvSpPr>
            <a:spLocks noGrp="1"/>
          </p:cNvSpPr>
          <p:nvPr>
            <p:ph type="pic" sz="quarter" idx="13" hasCustomPrompt="1"/>
          </p:nvPr>
        </p:nvSpPr>
        <p:spPr>
          <a:xfrm>
            <a:off x="6275388" y="0"/>
            <a:ext cx="5916612" cy="6858000"/>
          </a:xfrm>
        </p:spPr>
        <p:txBody>
          <a:bodyPr lIns="360000" tIns="360000" rIns="360000" bIns="360000"/>
          <a:lstStyle>
            <a:lvl1pPr marL="0" indent="0">
              <a:lnSpc>
                <a:spcPct val="100000"/>
              </a:lnSpc>
              <a:spcBef>
                <a:spcPts val="600"/>
              </a:spcBef>
              <a:spcAft>
                <a:spcPts val="600"/>
              </a:spcAft>
              <a:buClr>
                <a:schemeClr val="accent1"/>
              </a:buClr>
              <a:buFont typeface="Wingdings" panose="05000000000000000000" pitchFamily="2" charset="2"/>
              <a:buNone/>
              <a:defRPr>
                <a:solidFill>
                  <a:schemeClr val="bg1">
                    <a:lumMod val="50000"/>
                  </a:schemeClr>
                </a:solidFill>
              </a:defRPr>
            </a:lvl1pPr>
          </a:lstStyle>
          <a:p>
            <a:r>
              <a:rPr lang="en-GB" noProof="0"/>
              <a:t>To style the picture: (</a:t>
            </a:r>
            <a:r>
              <a:rPr lang="en-GB" noProof="0" err="1"/>
              <a:t>i</a:t>
            </a:r>
            <a:r>
              <a:rPr lang="en-GB" noProof="0"/>
              <a:t>) Right click on the picture to ‘Format Picture’. (ii) The ‘Format Picture’ side bar will slide out from the right. (iii) Select on the last ‘Picture’ icon. (iv) Go down to ‘Picture Colour’ section. (v) Select on ‘Recolour’ drop down. (vi) Pick ‘White, Background colour 2 Light’. (vii) Delete if not in use.</a:t>
            </a:r>
          </a:p>
        </p:txBody>
      </p:sp>
      <p:sp>
        <p:nvSpPr>
          <p:cNvPr id="2" name="Title 1">
            <a:extLst>
              <a:ext uri="{FF2B5EF4-FFF2-40B4-BE49-F238E27FC236}">
                <a16:creationId xmlns:a16="http://schemas.microsoft.com/office/drawing/2014/main" id="{47AD6102-3333-4BBF-B214-2BB4F2243827}"/>
              </a:ext>
            </a:extLst>
          </p:cNvPr>
          <p:cNvSpPr>
            <a:spLocks noGrp="1"/>
          </p:cNvSpPr>
          <p:nvPr>
            <p:ph type="title"/>
          </p:nvPr>
        </p:nvSpPr>
        <p:spPr>
          <a:xfrm>
            <a:off x="1" y="386739"/>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01BCF4-F7DF-4A00-9640-A2E6AB2714E2}"/>
              </a:ext>
            </a:extLst>
          </p:cNvPr>
          <p:cNvSpPr>
            <a:spLocks noGrp="1"/>
          </p:cNvSpPr>
          <p:nvPr>
            <p:ph idx="1"/>
          </p:nvPr>
        </p:nvSpPr>
        <p:spPr>
          <a:xfrm>
            <a:off x="382105" y="1304925"/>
            <a:ext cx="5534507" cy="5184775"/>
          </a:xfrm>
        </p:spPr>
        <p:txBody>
          <a:bodyPr/>
          <a:lstStyle>
            <a:lvl1pPr>
              <a:buClr>
                <a:schemeClr val="accent1"/>
              </a:buClr>
              <a:defRPr>
                <a:solidFill>
                  <a:schemeClr val="tx1"/>
                </a:solidFill>
              </a:defRPr>
            </a:lvl1pPr>
            <a:lvl2pPr>
              <a:buClr>
                <a:schemeClr val="accent1"/>
              </a:buClr>
              <a:defRPr>
                <a:solidFill>
                  <a:schemeClr val="tx1"/>
                </a:solidFill>
              </a:defRPr>
            </a:lvl2pPr>
            <a:lvl3pPr>
              <a:buClr>
                <a:schemeClr val="accent1"/>
              </a:buClr>
              <a:defRPr>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D726C9-C159-476D-A012-BB005297610A}"/>
              </a:ext>
            </a:extLst>
          </p:cNvPr>
          <p:cNvSpPr>
            <a:spLocks noGrp="1"/>
          </p:cNvSpPr>
          <p:nvPr>
            <p:ph type="dt" sz="half" idx="10"/>
          </p:nvPr>
        </p:nvSpPr>
        <p:spPr/>
        <p:txBody>
          <a:bodyPr/>
          <a:lstStyle>
            <a:lvl1pPr>
              <a:defRPr>
                <a:solidFill>
                  <a:schemeClr val="bg1">
                    <a:lumMod val="50000"/>
                  </a:schemeClr>
                </a:solidFill>
              </a:defRPr>
            </a:lvl1pPr>
          </a:lstStyle>
          <a:p>
            <a:fld id="{4AB5B325-7BC7-D949-94D8-24E85409D5F6}" type="datetime1">
              <a:rPr lang="en-GB" smtClean="0"/>
              <a:t>14/03/2024</a:t>
            </a:fld>
            <a:endParaRPr lang="en-GB"/>
          </a:p>
        </p:txBody>
      </p:sp>
      <p:sp>
        <p:nvSpPr>
          <p:cNvPr id="5" name="Footer Placeholder 4">
            <a:extLst>
              <a:ext uri="{FF2B5EF4-FFF2-40B4-BE49-F238E27FC236}">
                <a16:creationId xmlns:a16="http://schemas.microsoft.com/office/drawing/2014/main" id="{E2FA7A60-D568-4465-A330-64A0577B7BC6}"/>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2830543E-CBA6-41DE-A553-683DB9265E34}"/>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
        <p:nvSpPr>
          <p:cNvPr id="10" name="Picture Placeholder 9">
            <a:extLst>
              <a:ext uri="{FF2B5EF4-FFF2-40B4-BE49-F238E27FC236}">
                <a16:creationId xmlns:a16="http://schemas.microsoft.com/office/drawing/2014/main" id="{9786D10D-FAAC-48BF-9A80-24B9F818EC94}"/>
              </a:ext>
            </a:extLst>
          </p:cNvPr>
          <p:cNvSpPr>
            <a:spLocks noGrp="1"/>
          </p:cNvSpPr>
          <p:nvPr>
            <p:ph type="pic" sz="quarter" idx="14"/>
          </p:nvPr>
        </p:nvSpPr>
        <p:spPr>
          <a:xfrm>
            <a:off x="10330800" y="0"/>
            <a:ext cx="1861200" cy="360000"/>
          </a:xfrm>
          <a:blipFill>
            <a:blip r:embed="rId2">
              <a:extLst>
                <a:ext uri="{96DAC541-7B7A-43D3-8B79-37D633B846F1}">
                  <asvg:svgBlip xmlns:asvg="http://schemas.microsoft.com/office/drawing/2016/SVG/main" r:embed="rId3"/>
                </a:ext>
              </a:extLst>
            </a:blip>
            <a:stretch>
              <a:fillRect/>
            </a:stretch>
          </a:blipFill>
        </p:spPr>
        <p:txBody>
          <a:bodyPr/>
          <a:lstStyle>
            <a:lvl1pPr>
              <a:defRPr>
                <a:noFill/>
              </a:defRPr>
            </a:lvl1pPr>
          </a:lstStyle>
          <a:p>
            <a:r>
              <a:rPr lang="en-US"/>
              <a:t>Click icon to add picture</a:t>
            </a:r>
            <a:endParaRPr lang="en-GB"/>
          </a:p>
        </p:txBody>
      </p:sp>
    </p:spTree>
    <p:extLst>
      <p:ext uri="{BB962C8B-B14F-4D97-AF65-F5344CB8AC3E}">
        <p14:creationId xmlns:p14="http://schemas.microsoft.com/office/powerpoint/2010/main" val="344642378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F524-0BC0-4DFF-80F4-05D393A2D99D}"/>
              </a:ext>
            </a:extLst>
          </p:cNvPr>
          <p:cNvSpPr>
            <a:spLocks noGrp="1"/>
          </p:cNvSpPr>
          <p:nvPr>
            <p:ph type="title"/>
          </p:nvPr>
        </p:nvSpPr>
        <p:spPr>
          <a:xfrm>
            <a:off x="0" y="386738"/>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D4B5E75-6EA9-42DD-82D1-3DBE364C17BC}"/>
              </a:ext>
            </a:extLst>
          </p:cNvPr>
          <p:cNvSpPr>
            <a:spLocks noGrp="1"/>
          </p:cNvSpPr>
          <p:nvPr>
            <p:ph sz="half" idx="1"/>
          </p:nvPr>
        </p:nvSpPr>
        <p:spPr>
          <a:xfrm>
            <a:off x="381131" y="1304924"/>
            <a:ext cx="5535481" cy="5184613"/>
          </a:xfrm>
        </p:spPr>
        <p:txBody>
          <a:bodyPr/>
          <a:lstStyle>
            <a:lvl1pPr>
              <a:buClr>
                <a:schemeClr val="accent1"/>
              </a:buClr>
              <a:defRPr>
                <a:solidFill>
                  <a:schemeClr val="tx1"/>
                </a:solidFill>
              </a:defRPr>
            </a:lvl1pPr>
            <a:lvl2pPr>
              <a:buClr>
                <a:schemeClr val="accent1"/>
              </a:buClr>
              <a:defRPr>
                <a:solidFill>
                  <a:schemeClr val="tx1"/>
                </a:solidFill>
              </a:defRPr>
            </a:lvl2pPr>
            <a:lvl3pPr>
              <a:buClr>
                <a:schemeClr val="accent1"/>
              </a:buClr>
              <a:defRPr>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407F64F-69E3-47D6-AB3E-F3955D1C6E06}"/>
              </a:ext>
            </a:extLst>
          </p:cNvPr>
          <p:cNvSpPr>
            <a:spLocks noGrp="1"/>
          </p:cNvSpPr>
          <p:nvPr>
            <p:ph sz="half" idx="2"/>
          </p:nvPr>
        </p:nvSpPr>
        <p:spPr>
          <a:xfrm>
            <a:off x="6275388" y="1304924"/>
            <a:ext cx="5545137" cy="5184613"/>
          </a:xfrm>
        </p:spPr>
        <p:txBody>
          <a:bodyPr/>
          <a:lstStyle>
            <a:lvl1pPr>
              <a:buClr>
                <a:schemeClr val="accent1"/>
              </a:buClr>
              <a:defRPr>
                <a:solidFill>
                  <a:schemeClr val="tx1"/>
                </a:solidFill>
              </a:defRPr>
            </a:lvl1pPr>
            <a:lvl2pPr>
              <a:buClr>
                <a:schemeClr val="accent1"/>
              </a:buClr>
              <a:defRPr>
                <a:solidFill>
                  <a:schemeClr val="tx1"/>
                </a:solidFill>
              </a:defRPr>
            </a:lvl2pPr>
            <a:lvl3pPr>
              <a:buClr>
                <a:schemeClr val="accent1"/>
              </a:buClr>
              <a:defRPr>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25A1311-FA39-47B1-B2DD-BE34B066BAD0}"/>
              </a:ext>
            </a:extLst>
          </p:cNvPr>
          <p:cNvSpPr>
            <a:spLocks noGrp="1"/>
          </p:cNvSpPr>
          <p:nvPr>
            <p:ph type="dt" sz="half" idx="10"/>
          </p:nvPr>
        </p:nvSpPr>
        <p:spPr/>
        <p:txBody>
          <a:bodyPr/>
          <a:lstStyle>
            <a:lvl1pPr>
              <a:defRPr>
                <a:solidFill>
                  <a:schemeClr val="bg1">
                    <a:lumMod val="50000"/>
                  </a:schemeClr>
                </a:solidFill>
              </a:defRPr>
            </a:lvl1pPr>
          </a:lstStyle>
          <a:p>
            <a:fld id="{DF9106CB-ED4A-A54F-8EDB-DB592F703CFA}" type="datetime1">
              <a:rPr lang="en-GB" smtClean="0"/>
              <a:t>14/03/2024</a:t>
            </a:fld>
            <a:endParaRPr lang="en-GB"/>
          </a:p>
        </p:txBody>
      </p:sp>
      <p:sp>
        <p:nvSpPr>
          <p:cNvPr id="6" name="Footer Placeholder 5">
            <a:extLst>
              <a:ext uri="{FF2B5EF4-FFF2-40B4-BE49-F238E27FC236}">
                <a16:creationId xmlns:a16="http://schemas.microsoft.com/office/drawing/2014/main" id="{38FC2282-1F6C-4BC6-8424-35E6DED90227}"/>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7" name="Slide Number Placeholder 6">
            <a:extLst>
              <a:ext uri="{FF2B5EF4-FFF2-40B4-BE49-F238E27FC236}">
                <a16:creationId xmlns:a16="http://schemas.microsoft.com/office/drawing/2014/main" id="{0E975DB2-5E8C-4CDE-92B5-38FEE12ECCC7}"/>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658578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0" y="386391"/>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ysClr val="windowText" lastClr="000000"/>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lvl1pPr>
              <a:defRPr>
                <a:solidFill>
                  <a:schemeClr val="bg1">
                    <a:lumMod val="50000"/>
                  </a:schemeClr>
                </a:solidFill>
              </a:defRPr>
            </a:lvl1pPr>
          </a:lstStyle>
          <a:p>
            <a:fld id="{9CB2CDD1-65C0-5E49-B354-677A17A36F58}"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1908199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AA55F9-159D-4214-BBFD-9AC6FA0A14D3}"/>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0" y="386391"/>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p>
            <a:fld id="{A092D4B5-3A85-5F40-8F39-17A047776CC7}"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4171022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in Gre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0" y="386391"/>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p>
            <a:fld id="{6D8FA7D2-1CB0-9F48-9149-A0B89D9880A5}"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1943192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in Whi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lvl1pPr>
              <a:defRPr>
                <a:solidFill>
                  <a:schemeClr val="bg1">
                    <a:lumMod val="50000"/>
                  </a:schemeClr>
                </a:solidFill>
              </a:defRPr>
            </a:lvl1pPr>
          </a:lstStyle>
          <a:p>
            <a:fld id="{33C72E8A-CA45-CD41-925F-A5AD239AA4C7}"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418069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in Overla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4A50CA-D041-4143-988D-87E9F8BB0A8F}"/>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p>
            <a:fld id="{516B5724-7B4E-5741-A7AD-D1758C0D5336}"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068072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in Grey">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4A50CA-D041-4143-988D-87E9F8BB0A8F}"/>
              </a:ext>
            </a:extLst>
          </p:cNvPr>
          <p:cNvSpPr/>
          <p:nvPr userDrawn="1"/>
        </p:nvSpPr>
        <p:spPr>
          <a:xfrm>
            <a:off x="0" y="0"/>
            <a:ext cx="12192000" cy="6858000"/>
          </a:xfrm>
          <a:prstGeom prst="rect">
            <a:avLst/>
          </a:prstGeom>
          <a:solidFill>
            <a:schemeClr val="bg1">
              <a:alpha val="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a:xfrm>
            <a:off x="103512" y="6588000"/>
            <a:ext cx="1800000" cy="180000"/>
          </a:xfrm>
        </p:spPr>
        <p:txBody>
          <a:bodyPr/>
          <a:lstStyle/>
          <a:p>
            <a:fld id="{B3FD87A7-7DDB-0347-B5D7-216F7DBFDC33}"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a:xfrm>
            <a:off x="10288488" y="6588000"/>
            <a:ext cx="1800000" cy="180000"/>
          </a:xfrm>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3804631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382108" y="386390"/>
            <a:ext cx="11438418" cy="6103309"/>
          </a:xfrm>
        </p:spPr>
        <p:txBody>
          <a:bodyPr/>
          <a:lstStyle>
            <a:lvl1pPr algn="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p>
            <a:fld id="{BC06DFA5-2668-704A-9F17-FC6992C39ADC}"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9918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A63-55B7-4A59-9444-8054C9F83732}"/>
              </a:ext>
            </a:extLst>
          </p:cNvPr>
          <p:cNvSpPr>
            <a:spLocks noGrp="1"/>
          </p:cNvSpPr>
          <p:nvPr>
            <p:ph type="ctrTitle"/>
          </p:nvPr>
        </p:nvSpPr>
        <p:spPr>
          <a:xfrm>
            <a:off x="371475" y="2709000"/>
            <a:ext cx="11449050" cy="1440000"/>
          </a:xfrm>
        </p:spPr>
        <p:txBody>
          <a:bodyPr anchor="ctr">
            <a:normAutofit/>
          </a:bodyPr>
          <a:lstStyle>
            <a:lvl1pPr algn="l">
              <a:defRPr sz="30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7F57D192-93F5-49E6-BA0B-C8D2128B7D77}"/>
              </a:ext>
            </a:extLst>
          </p:cNvPr>
          <p:cNvSpPr>
            <a:spLocks noGrp="1"/>
          </p:cNvSpPr>
          <p:nvPr>
            <p:ph type="dt" sz="half" idx="10"/>
          </p:nvPr>
        </p:nvSpPr>
        <p:spPr/>
        <p:txBody>
          <a:bodyPr/>
          <a:lstStyle/>
          <a:p>
            <a:fld id="{1ABC9AE9-14C5-9C47-B5E3-1DBCD73200A3}" type="datetime1">
              <a:rPr lang="en-GB" smtClean="0"/>
              <a:t>14/03/2024</a:t>
            </a:fld>
            <a:endParaRPr lang="en-GB"/>
          </a:p>
        </p:txBody>
      </p:sp>
      <p:sp>
        <p:nvSpPr>
          <p:cNvPr id="5" name="Footer Placeholder 4">
            <a:extLst>
              <a:ext uri="{FF2B5EF4-FFF2-40B4-BE49-F238E27FC236}">
                <a16:creationId xmlns:a16="http://schemas.microsoft.com/office/drawing/2014/main" id="{C4C2310D-638C-4D6E-B521-9D418747230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413C7CA2-F280-40B3-A20A-F40D8D4F2CFA}"/>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8113070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p>
            <a:fld id="{1977615B-35E6-6941-9DA8-65BDEDB5B332}"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
        <p:nvSpPr>
          <p:cNvPr id="5" name="TextBox 4">
            <a:extLst>
              <a:ext uri="{FF2B5EF4-FFF2-40B4-BE49-F238E27FC236}">
                <a16:creationId xmlns:a16="http://schemas.microsoft.com/office/drawing/2014/main" id="{D04F0A62-904C-4549-960D-9E686B303485}"/>
              </a:ext>
            </a:extLst>
          </p:cNvPr>
          <p:cNvSpPr txBox="1"/>
          <p:nvPr userDrawn="1"/>
        </p:nvSpPr>
        <p:spPr>
          <a:xfrm>
            <a:off x="371475" y="3163152"/>
            <a:ext cx="2045753" cy="553998"/>
          </a:xfrm>
          <a:prstGeom prst="rect">
            <a:avLst/>
          </a:prstGeom>
          <a:noFill/>
        </p:spPr>
        <p:txBody>
          <a:bodyPr wrap="none" rtlCol="0">
            <a:spAutoFit/>
          </a:bodyPr>
          <a:lstStyle/>
          <a:p>
            <a:pPr algn="l"/>
            <a:r>
              <a:rPr lang="en-GB" sz="3000">
                <a:solidFill>
                  <a:schemeClr val="bg1"/>
                </a:solidFill>
                <a:latin typeface="Open Sans" panose="020B0606030504020204" pitchFamily="34" charset="0"/>
                <a:ea typeface="Open Sans" panose="020B0606030504020204" pitchFamily="34" charset="0"/>
                <a:cs typeface="Open Sans" panose="020B0606030504020204" pitchFamily="34" charset="0"/>
              </a:rPr>
              <a:t>Thank you</a:t>
            </a:r>
          </a:p>
        </p:txBody>
      </p:sp>
    </p:spTree>
    <p:extLst>
      <p:ext uri="{BB962C8B-B14F-4D97-AF65-F5344CB8AC3E}">
        <p14:creationId xmlns:p14="http://schemas.microsoft.com/office/powerpoint/2010/main" val="28203056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in Whi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lvl1pPr>
              <a:defRPr>
                <a:solidFill>
                  <a:schemeClr val="bg1">
                    <a:lumMod val="50000"/>
                  </a:schemeClr>
                </a:solidFill>
              </a:defRPr>
            </a:lvl1pPr>
          </a:lstStyle>
          <a:p>
            <a:fld id="{9EAE3FAC-55BD-824F-BE27-DAC8A6DF9DB7}"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3874161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in Overla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4A50CA-D041-4143-988D-87E9F8BB0A8F}"/>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p:txBody>
          <a:bodyPr/>
          <a:lstStyle/>
          <a:p>
            <a:fld id="{528714D9-2A5F-AD47-AB2B-7839A2C2AD3A}"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2048488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in Grey">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4A50CA-D041-4143-988D-87E9F8BB0A8F}"/>
              </a:ext>
            </a:extLst>
          </p:cNvPr>
          <p:cNvSpPr/>
          <p:nvPr userDrawn="1"/>
        </p:nvSpPr>
        <p:spPr>
          <a:xfrm>
            <a:off x="0" y="0"/>
            <a:ext cx="12192000" cy="6858000"/>
          </a:xfrm>
          <a:prstGeom prst="rect">
            <a:avLst/>
          </a:prstGeom>
          <a:solidFill>
            <a:schemeClr val="bg1">
              <a:alpha val="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7E3F9C41-1398-4DE8-97F7-D0E27F1121ED}"/>
              </a:ext>
            </a:extLst>
          </p:cNvPr>
          <p:cNvSpPr>
            <a:spLocks noGrp="1"/>
          </p:cNvSpPr>
          <p:nvPr>
            <p:ph type="dt" sz="half" idx="10"/>
          </p:nvPr>
        </p:nvSpPr>
        <p:spPr>
          <a:xfrm>
            <a:off x="103512" y="6588000"/>
            <a:ext cx="1800000" cy="180000"/>
          </a:xfrm>
        </p:spPr>
        <p:txBody>
          <a:bodyPr/>
          <a:lstStyle/>
          <a:p>
            <a:fld id="{F770B1A5-D901-7D48-A607-FB3CF24DD1B7}" type="datetime1">
              <a:rPr lang="en-GB" smtClean="0"/>
              <a:t>14/03/2024</a:t>
            </a:fld>
            <a:endParaRPr lang="en-GB"/>
          </a:p>
        </p:txBody>
      </p:sp>
      <p:sp>
        <p:nvSpPr>
          <p:cNvPr id="3" name="Footer Placeholder 2">
            <a:extLst>
              <a:ext uri="{FF2B5EF4-FFF2-40B4-BE49-F238E27FC236}">
                <a16:creationId xmlns:a16="http://schemas.microsoft.com/office/drawing/2014/main" id="{FE5958B0-4CAA-4A08-9516-ACADC4C63A7B}"/>
              </a:ext>
            </a:extLst>
          </p:cNvPr>
          <p:cNvSpPr>
            <a:spLocks noGrp="1"/>
          </p:cNvSpPr>
          <p:nvPr>
            <p:ph type="ftr" sz="quarter" idx="11"/>
          </p:nvPr>
        </p:nvSpPr>
        <p:spPr>
          <a:xfrm>
            <a:off x="10288488" y="6588000"/>
            <a:ext cx="1800000" cy="180000"/>
          </a:xfrm>
        </p:spPr>
        <p:txBody>
          <a:bodyPr/>
          <a:lstStyle>
            <a:lvl1pPr algn="r">
              <a:defRPr/>
            </a:lvl1pPr>
          </a:lstStyle>
          <a:p>
            <a:r>
              <a:rPr lang="en-GB"/>
              <a:t>© 2021 Content Formula Ltd</a:t>
            </a:r>
          </a:p>
        </p:txBody>
      </p:sp>
      <p:sp>
        <p:nvSpPr>
          <p:cNvPr id="4" name="Slide Number Placeholder 3">
            <a:extLst>
              <a:ext uri="{FF2B5EF4-FFF2-40B4-BE49-F238E27FC236}">
                <a16:creationId xmlns:a16="http://schemas.microsoft.com/office/drawing/2014/main" id="{C3B3319E-B0BC-46A7-AF12-4EA9ABE0098E}"/>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4050913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6102-3333-4BBF-B214-2BB4F2243827}"/>
              </a:ext>
            </a:extLst>
          </p:cNvPr>
          <p:cNvSpPr>
            <a:spLocks noGrp="1"/>
          </p:cNvSpPr>
          <p:nvPr>
            <p:ph type="title"/>
          </p:nvPr>
        </p:nvSpPr>
        <p:spPr>
          <a:xfrm>
            <a:off x="1" y="386739"/>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01BCF4-F7DF-4A00-9640-A2E6AB2714E2}"/>
              </a:ext>
            </a:extLst>
          </p:cNvPr>
          <p:cNvSpPr>
            <a:spLocks noGrp="1"/>
          </p:cNvSpPr>
          <p:nvPr>
            <p:ph idx="1"/>
          </p:nvPr>
        </p:nvSpPr>
        <p:spPr/>
        <p:txBody>
          <a:bodyPr/>
          <a:lstStyle>
            <a:lvl1pPr>
              <a:lnSpc>
                <a:spcPct val="100000"/>
              </a:lnSpc>
              <a:buClr>
                <a:schemeClr val="accent1"/>
              </a:buClr>
              <a:defRPr>
                <a:solidFill>
                  <a:schemeClr val="tx1"/>
                </a:solidFill>
              </a:defRPr>
            </a:lvl1pPr>
            <a:lvl2pPr>
              <a:lnSpc>
                <a:spcPct val="100000"/>
              </a:lnSpc>
              <a:buClr>
                <a:schemeClr val="accent1"/>
              </a:buClr>
              <a:defRPr>
                <a:solidFill>
                  <a:schemeClr val="tx1"/>
                </a:solidFill>
              </a:defRPr>
            </a:lvl2pPr>
            <a:lvl3pPr>
              <a:lnSpc>
                <a:spcPct val="100000"/>
              </a:lnSpc>
              <a:buClr>
                <a:schemeClr val="accent1"/>
              </a:buClr>
              <a:defRPr>
                <a:solidFill>
                  <a:schemeClr val="tx1"/>
                </a:solidFill>
              </a:defRPr>
            </a:lvl3pPr>
            <a:lvl4pPr>
              <a:lnSpc>
                <a:spcPct val="100000"/>
              </a:lnSpc>
              <a:buClr>
                <a:schemeClr val="accent1"/>
              </a:buClr>
              <a:defRPr>
                <a:solidFill>
                  <a:schemeClr val="tx1"/>
                </a:solidFill>
              </a:defRPr>
            </a:lvl4pPr>
            <a:lvl5pPr>
              <a:lnSpc>
                <a:spcPct val="100000"/>
              </a:lnSpc>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D726C9-C159-476D-A012-BB005297610A}"/>
              </a:ext>
            </a:extLst>
          </p:cNvPr>
          <p:cNvSpPr>
            <a:spLocks noGrp="1"/>
          </p:cNvSpPr>
          <p:nvPr>
            <p:ph type="dt" sz="half" idx="10"/>
          </p:nvPr>
        </p:nvSpPr>
        <p:spPr/>
        <p:txBody>
          <a:bodyPr/>
          <a:lstStyle>
            <a:lvl1pPr>
              <a:defRPr>
                <a:solidFill>
                  <a:schemeClr val="bg1">
                    <a:lumMod val="50000"/>
                  </a:schemeClr>
                </a:solidFill>
              </a:defRPr>
            </a:lvl1pPr>
          </a:lstStyle>
          <a:p>
            <a:fld id="{83967CB8-7268-F44B-BFDD-DF88E2866ED8}" type="datetime1">
              <a:rPr lang="en-GB" smtClean="0"/>
              <a:t>14/03/2024</a:t>
            </a:fld>
            <a:endParaRPr lang="en-GB"/>
          </a:p>
        </p:txBody>
      </p:sp>
      <p:sp>
        <p:nvSpPr>
          <p:cNvPr id="5" name="Footer Placeholder 4">
            <a:extLst>
              <a:ext uri="{FF2B5EF4-FFF2-40B4-BE49-F238E27FC236}">
                <a16:creationId xmlns:a16="http://schemas.microsoft.com/office/drawing/2014/main" id="{E2FA7A60-D568-4465-A330-64A0577B7BC6}"/>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2830543E-CBA6-41DE-A553-683DB9265E34}"/>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1621294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1B23-6BD7-4106-B7A2-7EB4DF459625}"/>
              </a:ext>
            </a:extLst>
          </p:cNvPr>
          <p:cNvSpPr>
            <a:spLocks noGrp="1"/>
          </p:cNvSpPr>
          <p:nvPr>
            <p:ph type="title"/>
          </p:nvPr>
        </p:nvSpPr>
        <p:spPr>
          <a:xfrm>
            <a:off x="0" y="386391"/>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ysClr val="windowText" lastClr="000000"/>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0F6FE790-73FD-44A7-9C32-B445431E942D}"/>
              </a:ext>
            </a:extLst>
          </p:cNvPr>
          <p:cNvSpPr>
            <a:spLocks noGrp="1"/>
          </p:cNvSpPr>
          <p:nvPr>
            <p:ph type="dt" sz="half" idx="10"/>
          </p:nvPr>
        </p:nvSpPr>
        <p:spPr/>
        <p:txBody>
          <a:bodyPr/>
          <a:lstStyle>
            <a:lvl1pPr>
              <a:defRPr>
                <a:solidFill>
                  <a:schemeClr val="bg1">
                    <a:lumMod val="50000"/>
                  </a:schemeClr>
                </a:solidFill>
              </a:defRPr>
            </a:lvl1pPr>
          </a:lstStyle>
          <a:p>
            <a:fld id="{9CB2CDD1-65C0-5E49-B354-677A17A36F58}" type="datetime1">
              <a:rPr lang="en-GB" smtClean="0"/>
              <a:t>14/03/2024</a:t>
            </a:fld>
            <a:endParaRPr lang="en-GB"/>
          </a:p>
        </p:txBody>
      </p:sp>
      <p:sp>
        <p:nvSpPr>
          <p:cNvPr id="4" name="Footer Placeholder 3">
            <a:extLst>
              <a:ext uri="{FF2B5EF4-FFF2-40B4-BE49-F238E27FC236}">
                <a16:creationId xmlns:a16="http://schemas.microsoft.com/office/drawing/2014/main" id="{546966A0-C28A-4ACE-96F4-FA29E086B68F}"/>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5" name="Slide Number Placeholder 4">
            <a:extLst>
              <a:ext uri="{FF2B5EF4-FFF2-40B4-BE49-F238E27FC236}">
                <a16:creationId xmlns:a16="http://schemas.microsoft.com/office/drawing/2014/main" id="{251AD835-0CA8-44B6-AF1A-254AA6FD76EE}"/>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242945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scovery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A63-55B7-4A59-9444-8054C9F83732}"/>
              </a:ext>
            </a:extLst>
          </p:cNvPr>
          <p:cNvSpPr>
            <a:spLocks noGrp="1"/>
          </p:cNvSpPr>
          <p:nvPr>
            <p:ph type="ctrTitle"/>
          </p:nvPr>
        </p:nvSpPr>
        <p:spPr>
          <a:xfrm>
            <a:off x="371475" y="1999633"/>
            <a:ext cx="11449050" cy="1440000"/>
          </a:xfrm>
        </p:spPr>
        <p:txBody>
          <a:bodyPr anchor="b">
            <a:normAutofit/>
          </a:bodyPr>
          <a:lstStyle>
            <a:lvl1pPr algn="l">
              <a:defRPr sz="3000"/>
            </a:lvl1pPr>
          </a:lstStyle>
          <a:p>
            <a:r>
              <a:rPr lang="en-US"/>
              <a:t>Click to edit Master title style</a:t>
            </a:r>
            <a:endParaRPr lang="en-GB"/>
          </a:p>
        </p:txBody>
      </p:sp>
      <p:sp>
        <p:nvSpPr>
          <p:cNvPr id="3" name="Subtitle 2">
            <a:extLst>
              <a:ext uri="{FF2B5EF4-FFF2-40B4-BE49-F238E27FC236}">
                <a16:creationId xmlns:a16="http://schemas.microsoft.com/office/drawing/2014/main" id="{BC8950C1-C3AB-4A95-8EF9-110A61029CF7}"/>
              </a:ext>
            </a:extLst>
          </p:cNvPr>
          <p:cNvSpPr>
            <a:spLocks noGrp="1"/>
          </p:cNvSpPr>
          <p:nvPr>
            <p:ph type="subTitle" idx="1"/>
          </p:nvPr>
        </p:nvSpPr>
        <p:spPr>
          <a:xfrm>
            <a:off x="371475" y="3448041"/>
            <a:ext cx="11449050" cy="1440000"/>
          </a:xfrm>
        </p:spPr>
        <p:txBody>
          <a:bodyPr>
            <a:normAutofit/>
          </a:bodyPr>
          <a:lstStyle>
            <a:lvl1pPr marL="0" indent="0" algn="l">
              <a:buClr>
                <a:schemeClr val="accent1"/>
              </a:buClr>
              <a:buFont typeface="Wingdings" panose="05000000000000000000" pitchFamily="2" charset="2"/>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F57D192-93F5-49E6-BA0B-C8D2128B7D77}"/>
              </a:ext>
            </a:extLst>
          </p:cNvPr>
          <p:cNvSpPr>
            <a:spLocks noGrp="1"/>
          </p:cNvSpPr>
          <p:nvPr>
            <p:ph type="dt" sz="half" idx="10"/>
          </p:nvPr>
        </p:nvSpPr>
        <p:spPr/>
        <p:txBody>
          <a:bodyPr/>
          <a:lstStyle/>
          <a:p>
            <a:fld id="{B159FB0F-D0B2-EB4F-87C2-CEF9AD399F39}" type="datetime1">
              <a:rPr lang="en-GB" smtClean="0"/>
              <a:t>14/03/2024</a:t>
            </a:fld>
            <a:endParaRPr lang="en-GB"/>
          </a:p>
        </p:txBody>
      </p:sp>
      <p:sp>
        <p:nvSpPr>
          <p:cNvPr id="5" name="Footer Placeholder 4">
            <a:extLst>
              <a:ext uri="{FF2B5EF4-FFF2-40B4-BE49-F238E27FC236}">
                <a16:creationId xmlns:a16="http://schemas.microsoft.com/office/drawing/2014/main" id="{C4C2310D-638C-4D6E-B521-9D418747230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413C7CA2-F280-40B3-A20A-F40D8D4F2CFA}"/>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3321096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covery Title Onl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A63-55B7-4A59-9444-8054C9F83732}"/>
              </a:ext>
            </a:extLst>
          </p:cNvPr>
          <p:cNvSpPr>
            <a:spLocks noGrp="1"/>
          </p:cNvSpPr>
          <p:nvPr>
            <p:ph type="ctrTitle"/>
          </p:nvPr>
        </p:nvSpPr>
        <p:spPr>
          <a:xfrm>
            <a:off x="371475" y="2709000"/>
            <a:ext cx="11449050" cy="1440000"/>
          </a:xfrm>
        </p:spPr>
        <p:txBody>
          <a:bodyPr anchor="ctr">
            <a:normAutofit/>
          </a:bodyPr>
          <a:lstStyle>
            <a:lvl1pPr algn="l">
              <a:defRPr sz="30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7F57D192-93F5-49E6-BA0B-C8D2128B7D77}"/>
              </a:ext>
            </a:extLst>
          </p:cNvPr>
          <p:cNvSpPr>
            <a:spLocks noGrp="1"/>
          </p:cNvSpPr>
          <p:nvPr>
            <p:ph type="dt" sz="half" idx="10"/>
          </p:nvPr>
        </p:nvSpPr>
        <p:spPr/>
        <p:txBody>
          <a:bodyPr/>
          <a:lstStyle/>
          <a:p>
            <a:fld id="{8537523C-2480-7E44-AB1C-E54585D6F962}" type="datetime1">
              <a:rPr lang="en-GB" smtClean="0"/>
              <a:t>14/03/2024</a:t>
            </a:fld>
            <a:endParaRPr lang="en-GB"/>
          </a:p>
        </p:txBody>
      </p:sp>
      <p:sp>
        <p:nvSpPr>
          <p:cNvPr id="5" name="Footer Placeholder 4">
            <a:extLst>
              <a:ext uri="{FF2B5EF4-FFF2-40B4-BE49-F238E27FC236}">
                <a16:creationId xmlns:a16="http://schemas.microsoft.com/office/drawing/2014/main" id="{C4C2310D-638C-4D6E-B521-9D418747230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413C7CA2-F280-40B3-A20A-F40D8D4F2CFA}"/>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1167872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9BAE-B489-4EBE-BBCD-BC4270F98D06}"/>
              </a:ext>
            </a:extLst>
          </p:cNvPr>
          <p:cNvSpPr>
            <a:spLocks noGrp="1"/>
          </p:cNvSpPr>
          <p:nvPr>
            <p:ph type="title"/>
          </p:nvPr>
        </p:nvSpPr>
        <p:spPr>
          <a:xfrm>
            <a:off x="370499" y="2007452"/>
            <a:ext cx="11450026" cy="1440000"/>
          </a:xfrm>
        </p:spPr>
        <p:txBody>
          <a:bodyPr anchor="b">
            <a:normAutofit/>
          </a:bodyPr>
          <a:lstStyle>
            <a:lvl1pPr>
              <a:defRPr sz="30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59B41A-2BDA-40BA-883D-266EFAD740DD}"/>
              </a:ext>
            </a:extLst>
          </p:cNvPr>
          <p:cNvSpPr>
            <a:spLocks noGrp="1"/>
          </p:cNvSpPr>
          <p:nvPr>
            <p:ph type="body" idx="1"/>
          </p:nvPr>
        </p:nvSpPr>
        <p:spPr>
          <a:xfrm>
            <a:off x="370499" y="3458085"/>
            <a:ext cx="11450026" cy="1440000"/>
          </a:xfrm>
        </p:spPr>
        <p:txBody>
          <a:bodyPr>
            <a:normAutofit/>
          </a:bodyPr>
          <a:lstStyle>
            <a:lvl1pPr marL="0" indent="0">
              <a:buClr>
                <a:schemeClr val="accent1"/>
              </a:buClr>
              <a:buFont typeface="Wingdings" panose="05000000000000000000" pitchFamily="2" charset="2"/>
              <a:buNone/>
              <a:defRPr sz="1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45A961-A6DC-4051-8B90-9B3CC2D3D539}"/>
              </a:ext>
            </a:extLst>
          </p:cNvPr>
          <p:cNvSpPr>
            <a:spLocks noGrp="1"/>
          </p:cNvSpPr>
          <p:nvPr>
            <p:ph type="dt" sz="half" idx="10"/>
          </p:nvPr>
        </p:nvSpPr>
        <p:spPr/>
        <p:txBody>
          <a:bodyPr/>
          <a:lstStyle>
            <a:lvl1pPr>
              <a:defRPr>
                <a:solidFill>
                  <a:schemeClr val="bg1">
                    <a:lumMod val="50000"/>
                  </a:schemeClr>
                </a:solidFill>
              </a:defRPr>
            </a:lvl1pPr>
          </a:lstStyle>
          <a:p>
            <a:fld id="{A73BB3B5-07B5-D04B-9C39-0E9ADB378D98}" type="datetime1">
              <a:rPr lang="en-GB" smtClean="0"/>
              <a:t>14/03/2024</a:t>
            </a:fld>
            <a:endParaRPr lang="en-GB"/>
          </a:p>
        </p:txBody>
      </p:sp>
      <p:sp>
        <p:nvSpPr>
          <p:cNvPr id="5" name="Footer Placeholder 4">
            <a:extLst>
              <a:ext uri="{FF2B5EF4-FFF2-40B4-BE49-F238E27FC236}">
                <a16:creationId xmlns:a16="http://schemas.microsoft.com/office/drawing/2014/main" id="{3895BA3B-0EC1-45D2-91DE-F0D21B82E7CA}"/>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1DF48C8A-F7B4-42AC-8A08-1A8EC3C461B0}"/>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3590511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Section Header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9BAE-B489-4EBE-BBCD-BC4270F98D06}"/>
              </a:ext>
            </a:extLst>
          </p:cNvPr>
          <p:cNvSpPr>
            <a:spLocks noGrp="1"/>
          </p:cNvSpPr>
          <p:nvPr>
            <p:ph type="title"/>
          </p:nvPr>
        </p:nvSpPr>
        <p:spPr>
          <a:xfrm>
            <a:off x="370499" y="2709000"/>
            <a:ext cx="11450026" cy="1440000"/>
          </a:xfrm>
        </p:spPr>
        <p:txBody>
          <a:bodyPr anchor="ctr">
            <a:normAutofit/>
          </a:bodyPr>
          <a:lstStyle>
            <a:lvl1pPr>
              <a:defRPr sz="3000">
                <a:solidFill>
                  <a:schemeClr val="tx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1245A961-A6DC-4051-8B90-9B3CC2D3D539}"/>
              </a:ext>
            </a:extLst>
          </p:cNvPr>
          <p:cNvSpPr>
            <a:spLocks noGrp="1"/>
          </p:cNvSpPr>
          <p:nvPr>
            <p:ph type="dt" sz="half" idx="10"/>
          </p:nvPr>
        </p:nvSpPr>
        <p:spPr/>
        <p:txBody>
          <a:bodyPr/>
          <a:lstStyle>
            <a:lvl1pPr>
              <a:defRPr>
                <a:solidFill>
                  <a:schemeClr val="bg1">
                    <a:lumMod val="50000"/>
                  </a:schemeClr>
                </a:solidFill>
              </a:defRPr>
            </a:lvl1pPr>
          </a:lstStyle>
          <a:p>
            <a:fld id="{A4131127-DBB9-4740-8FF0-B3F43558059C}" type="datetime1">
              <a:rPr lang="en-GB" smtClean="0"/>
              <a:t>14/03/2024</a:t>
            </a:fld>
            <a:endParaRPr lang="en-GB"/>
          </a:p>
        </p:txBody>
      </p:sp>
      <p:sp>
        <p:nvSpPr>
          <p:cNvPr id="5" name="Footer Placeholder 4">
            <a:extLst>
              <a:ext uri="{FF2B5EF4-FFF2-40B4-BE49-F238E27FC236}">
                <a16:creationId xmlns:a16="http://schemas.microsoft.com/office/drawing/2014/main" id="{3895BA3B-0EC1-45D2-91DE-F0D21B82E7CA}"/>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1DF48C8A-F7B4-42AC-8A08-1A8EC3C461B0}"/>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3666921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B826EB-840F-45C5-A562-396F3104DC2F}"/>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DF59BAE-B489-4EBE-BBCD-BC4270F98D06}"/>
              </a:ext>
            </a:extLst>
          </p:cNvPr>
          <p:cNvSpPr>
            <a:spLocks noGrp="1"/>
          </p:cNvSpPr>
          <p:nvPr>
            <p:ph type="title"/>
          </p:nvPr>
        </p:nvSpPr>
        <p:spPr>
          <a:xfrm>
            <a:off x="370499" y="2007452"/>
            <a:ext cx="11450026" cy="1440000"/>
          </a:xfrm>
        </p:spPr>
        <p:txBody>
          <a:bodyPr anchor="b">
            <a:normAutofit/>
          </a:bodyPr>
          <a:lstStyle>
            <a:lvl1pPr>
              <a:defRPr sz="3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559B41A-2BDA-40BA-883D-266EFAD740DD}"/>
              </a:ext>
            </a:extLst>
          </p:cNvPr>
          <p:cNvSpPr>
            <a:spLocks noGrp="1"/>
          </p:cNvSpPr>
          <p:nvPr>
            <p:ph type="body" idx="1"/>
          </p:nvPr>
        </p:nvSpPr>
        <p:spPr>
          <a:xfrm>
            <a:off x="370499" y="3458085"/>
            <a:ext cx="11450026" cy="1440000"/>
          </a:xfrm>
        </p:spPr>
        <p:txBody>
          <a:bodyPr>
            <a:normAutofit/>
          </a:bodyPr>
          <a:lstStyle>
            <a:lvl1pPr marL="0" indent="0">
              <a:buClr>
                <a:schemeClr val="accent1"/>
              </a:buClr>
              <a:buFont typeface="Wingdings" panose="05000000000000000000" pitchFamily="2" charset="2"/>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45A961-A6DC-4051-8B90-9B3CC2D3D539}"/>
              </a:ext>
            </a:extLst>
          </p:cNvPr>
          <p:cNvSpPr>
            <a:spLocks noGrp="1"/>
          </p:cNvSpPr>
          <p:nvPr>
            <p:ph type="dt" sz="half" idx="10"/>
          </p:nvPr>
        </p:nvSpPr>
        <p:spPr/>
        <p:txBody>
          <a:bodyPr/>
          <a:lstStyle/>
          <a:p>
            <a:fld id="{8D2493BB-8DF5-E846-ADB6-7372825D618C}" type="datetime1">
              <a:rPr lang="en-GB" smtClean="0"/>
              <a:t>14/03/2024</a:t>
            </a:fld>
            <a:endParaRPr lang="en-GB"/>
          </a:p>
        </p:txBody>
      </p:sp>
      <p:sp>
        <p:nvSpPr>
          <p:cNvPr id="5" name="Footer Placeholder 4">
            <a:extLst>
              <a:ext uri="{FF2B5EF4-FFF2-40B4-BE49-F238E27FC236}">
                <a16:creationId xmlns:a16="http://schemas.microsoft.com/office/drawing/2014/main" id="{3895BA3B-0EC1-45D2-91DE-F0D21B82E7C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1DF48C8A-F7B4-42AC-8A08-1A8EC3C461B0}"/>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112335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B826EB-840F-45C5-A562-396F3104DC2F}"/>
              </a:ext>
            </a:extLst>
          </p:cNvPr>
          <p:cNvSpPr/>
          <p:nvPr userDrawn="1"/>
        </p:nvSpPr>
        <p:spPr>
          <a:xfrm>
            <a:off x="0" y="0"/>
            <a:ext cx="12192000" cy="685800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DF59BAE-B489-4EBE-BBCD-BC4270F98D06}"/>
              </a:ext>
            </a:extLst>
          </p:cNvPr>
          <p:cNvSpPr>
            <a:spLocks noGrp="1"/>
          </p:cNvSpPr>
          <p:nvPr>
            <p:ph type="title"/>
          </p:nvPr>
        </p:nvSpPr>
        <p:spPr>
          <a:xfrm>
            <a:off x="370499" y="2709000"/>
            <a:ext cx="11450026" cy="1440000"/>
          </a:xfrm>
        </p:spPr>
        <p:txBody>
          <a:bodyPr anchor="ctr">
            <a:normAutofit/>
          </a:bodyPr>
          <a:lstStyle>
            <a:lvl1pPr>
              <a:defRPr sz="30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1245A961-A6DC-4051-8B90-9B3CC2D3D539}"/>
              </a:ext>
            </a:extLst>
          </p:cNvPr>
          <p:cNvSpPr>
            <a:spLocks noGrp="1"/>
          </p:cNvSpPr>
          <p:nvPr>
            <p:ph type="dt" sz="half" idx="10"/>
          </p:nvPr>
        </p:nvSpPr>
        <p:spPr/>
        <p:txBody>
          <a:bodyPr/>
          <a:lstStyle/>
          <a:p>
            <a:fld id="{BEE82AEC-14D0-5949-A382-9E4E65A649F8}" type="datetime1">
              <a:rPr lang="en-GB" smtClean="0"/>
              <a:t>14/03/2024</a:t>
            </a:fld>
            <a:endParaRPr lang="en-GB"/>
          </a:p>
        </p:txBody>
      </p:sp>
      <p:sp>
        <p:nvSpPr>
          <p:cNvPr id="5" name="Footer Placeholder 4">
            <a:extLst>
              <a:ext uri="{FF2B5EF4-FFF2-40B4-BE49-F238E27FC236}">
                <a16:creationId xmlns:a16="http://schemas.microsoft.com/office/drawing/2014/main" id="{3895BA3B-0EC1-45D2-91DE-F0D21B82E7CA}"/>
              </a:ext>
            </a:extLst>
          </p:cNvPr>
          <p:cNvSpPr>
            <a:spLocks noGrp="1"/>
          </p:cNvSpPr>
          <p:nvPr>
            <p:ph type="ftr" sz="quarter" idx="11"/>
          </p:nvPr>
        </p:nvSpPr>
        <p:spPr/>
        <p:txBody>
          <a:bodyPr/>
          <a:lstStyle>
            <a:lvl1pPr algn="r">
              <a:defRPr/>
            </a:lvl1pPr>
          </a:lstStyle>
          <a:p>
            <a:r>
              <a:rPr lang="en-GB"/>
              <a:t>© 2021 Content Formula Ltd</a:t>
            </a:r>
          </a:p>
        </p:txBody>
      </p:sp>
      <p:sp>
        <p:nvSpPr>
          <p:cNvPr id="6" name="Slide Number Placeholder 5">
            <a:extLst>
              <a:ext uri="{FF2B5EF4-FFF2-40B4-BE49-F238E27FC236}">
                <a16:creationId xmlns:a16="http://schemas.microsoft.com/office/drawing/2014/main" id="{1DF48C8A-F7B4-42AC-8A08-1A8EC3C461B0}"/>
              </a:ext>
            </a:extLst>
          </p:cNvPr>
          <p:cNvSpPr>
            <a:spLocks noGrp="1"/>
          </p:cNvSpPr>
          <p:nvPr>
            <p:ph type="sldNum" sz="quarter" idx="12"/>
          </p:nvPr>
        </p:nvSpPr>
        <p:spPr/>
        <p:txBody>
          <a:bodyPr/>
          <a:lstStyle/>
          <a:p>
            <a:fld id="{EB66CBEF-B69F-4A87-8625-4B2FBB8EBF0B}" type="slidenum">
              <a:rPr lang="en-GB" smtClean="0"/>
              <a:t>‹#›</a:t>
            </a:fld>
            <a:endParaRPr lang="en-GB"/>
          </a:p>
        </p:txBody>
      </p:sp>
    </p:spTree>
    <p:extLst>
      <p:ext uri="{BB962C8B-B14F-4D97-AF65-F5344CB8AC3E}">
        <p14:creationId xmlns:p14="http://schemas.microsoft.com/office/powerpoint/2010/main" val="3778325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i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6102-3333-4BBF-B214-2BB4F2243827}"/>
              </a:ext>
            </a:extLst>
          </p:cNvPr>
          <p:cNvSpPr>
            <a:spLocks noGrp="1"/>
          </p:cNvSpPr>
          <p:nvPr>
            <p:ph type="title"/>
          </p:nvPr>
        </p:nvSpPr>
        <p:spPr>
          <a:xfrm>
            <a:off x="1" y="386739"/>
            <a:ext cx="5866259" cy="560905"/>
          </a:xfrm>
          <a:gradFill>
            <a:gsLst>
              <a:gs pos="94000">
                <a:schemeClr val="bg1">
                  <a:alpha val="0"/>
                </a:schemeClr>
              </a:gs>
              <a:gs pos="95000">
                <a:schemeClr val="accent1"/>
              </a:gs>
              <a:gs pos="100000">
                <a:schemeClr val="accent1"/>
              </a:gs>
            </a:gsLst>
            <a:lin ang="5400000" scaled="0"/>
          </a:gradFill>
        </p:spPr>
        <p:txBody>
          <a:bodyPr wrap="none" lIns="360000" tIns="0" rIns="360000" bIns="144000" anchor="t">
            <a:spAutoFit/>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201BCF4-F7DF-4A00-9640-A2E6AB2714E2}"/>
              </a:ext>
            </a:extLst>
          </p:cNvPr>
          <p:cNvSpPr>
            <a:spLocks noGrp="1"/>
          </p:cNvSpPr>
          <p:nvPr>
            <p:ph idx="1"/>
          </p:nvPr>
        </p:nvSpPr>
        <p:spPr/>
        <p:txBody>
          <a:bodyPr/>
          <a:lstStyle>
            <a:lvl1pPr>
              <a:lnSpc>
                <a:spcPct val="100000"/>
              </a:lnSpc>
              <a:buClr>
                <a:schemeClr val="accent1"/>
              </a:buClr>
              <a:defRPr>
                <a:solidFill>
                  <a:schemeClr val="tx1"/>
                </a:solidFill>
              </a:defRPr>
            </a:lvl1pPr>
            <a:lvl2pPr>
              <a:lnSpc>
                <a:spcPct val="100000"/>
              </a:lnSpc>
              <a:buClr>
                <a:schemeClr val="accent1"/>
              </a:buClr>
              <a:defRPr>
                <a:solidFill>
                  <a:schemeClr val="tx1"/>
                </a:solidFill>
              </a:defRPr>
            </a:lvl2pPr>
            <a:lvl3pPr>
              <a:lnSpc>
                <a:spcPct val="100000"/>
              </a:lnSpc>
              <a:buClr>
                <a:schemeClr val="accent1"/>
              </a:buClr>
              <a:defRPr>
                <a:solidFill>
                  <a:schemeClr val="tx1"/>
                </a:solidFill>
              </a:defRPr>
            </a:lvl3pPr>
            <a:lvl4pPr>
              <a:lnSpc>
                <a:spcPct val="100000"/>
              </a:lnSpc>
              <a:buClr>
                <a:schemeClr val="accent1"/>
              </a:buClr>
              <a:defRPr>
                <a:solidFill>
                  <a:schemeClr val="tx1"/>
                </a:solidFill>
              </a:defRPr>
            </a:lvl4pPr>
            <a:lvl5pPr>
              <a:lnSpc>
                <a:spcPct val="100000"/>
              </a:lnSpc>
              <a:buClr>
                <a:schemeClr val="accent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D726C9-C159-476D-A012-BB005297610A}"/>
              </a:ext>
            </a:extLst>
          </p:cNvPr>
          <p:cNvSpPr>
            <a:spLocks noGrp="1"/>
          </p:cNvSpPr>
          <p:nvPr>
            <p:ph type="dt" sz="half" idx="10"/>
          </p:nvPr>
        </p:nvSpPr>
        <p:spPr/>
        <p:txBody>
          <a:bodyPr/>
          <a:lstStyle>
            <a:lvl1pPr>
              <a:defRPr>
                <a:solidFill>
                  <a:schemeClr val="bg1">
                    <a:lumMod val="50000"/>
                  </a:schemeClr>
                </a:solidFill>
              </a:defRPr>
            </a:lvl1pPr>
          </a:lstStyle>
          <a:p>
            <a:fld id="{83967CB8-7268-F44B-BFDD-DF88E2866ED8}" type="datetime1">
              <a:rPr lang="en-GB" smtClean="0"/>
              <a:t>14/03/2024</a:t>
            </a:fld>
            <a:endParaRPr lang="en-GB"/>
          </a:p>
        </p:txBody>
      </p:sp>
      <p:sp>
        <p:nvSpPr>
          <p:cNvPr id="5" name="Footer Placeholder 4">
            <a:extLst>
              <a:ext uri="{FF2B5EF4-FFF2-40B4-BE49-F238E27FC236}">
                <a16:creationId xmlns:a16="http://schemas.microsoft.com/office/drawing/2014/main" id="{E2FA7A60-D568-4465-A330-64A0577B7BC6}"/>
              </a:ext>
            </a:extLst>
          </p:cNvPr>
          <p:cNvSpPr>
            <a:spLocks noGrp="1"/>
          </p:cNvSpPr>
          <p:nvPr>
            <p:ph type="ftr" sz="quarter" idx="11"/>
          </p:nvPr>
        </p:nvSpPr>
        <p:spPr/>
        <p:txBody>
          <a:bodyPr/>
          <a:lstStyle>
            <a:lvl1pPr algn="r">
              <a:defRPr>
                <a:solidFill>
                  <a:schemeClr val="bg1">
                    <a:lumMod val="50000"/>
                  </a:schemeClr>
                </a:solidFill>
              </a:defRPr>
            </a:lvl1pPr>
          </a:lstStyle>
          <a:p>
            <a:r>
              <a:rPr lang="en-GB"/>
              <a:t>© 2021 Content Formula Ltd</a:t>
            </a:r>
          </a:p>
        </p:txBody>
      </p:sp>
      <p:sp>
        <p:nvSpPr>
          <p:cNvPr id="6" name="Slide Number Placeholder 5">
            <a:extLst>
              <a:ext uri="{FF2B5EF4-FFF2-40B4-BE49-F238E27FC236}">
                <a16:creationId xmlns:a16="http://schemas.microsoft.com/office/drawing/2014/main" id="{2830543E-CBA6-41DE-A553-683DB9265E34}"/>
              </a:ext>
            </a:extLst>
          </p:cNvPr>
          <p:cNvSpPr>
            <a:spLocks noGrp="1"/>
          </p:cNvSpPr>
          <p:nvPr>
            <p:ph type="sldNum" sz="quarter" idx="12"/>
          </p:nvPr>
        </p:nvSpPr>
        <p:spPr/>
        <p:txBody>
          <a:bodyPr/>
          <a:lstStyle>
            <a:lvl1pPr>
              <a:defRPr>
                <a:solidFill>
                  <a:schemeClr val="bg1">
                    <a:lumMod val="50000"/>
                  </a:schemeClr>
                </a:solidFill>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93778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5.jpe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2C3335-5B33-489D-8103-C91C8F14B76C}"/>
              </a:ext>
            </a:extLst>
          </p:cNvPr>
          <p:cNvSpPr>
            <a:spLocks noGrp="1"/>
          </p:cNvSpPr>
          <p:nvPr>
            <p:ph type="title"/>
          </p:nvPr>
        </p:nvSpPr>
        <p:spPr>
          <a:xfrm>
            <a:off x="382107" y="386391"/>
            <a:ext cx="11438418" cy="561600"/>
          </a:xfrm>
          <a:prstGeom prst="rect">
            <a:avLst/>
          </a:prstGeom>
          <a:noFill/>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D110E9-30FD-4253-B908-A9190FA9D2BB}"/>
              </a:ext>
            </a:extLst>
          </p:cNvPr>
          <p:cNvSpPr>
            <a:spLocks noGrp="1"/>
          </p:cNvSpPr>
          <p:nvPr>
            <p:ph type="body" idx="1"/>
          </p:nvPr>
        </p:nvSpPr>
        <p:spPr>
          <a:xfrm>
            <a:off x="382107" y="1304563"/>
            <a:ext cx="11438418" cy="5185137"/>
          </a:xfrm>
          <a:prstGeom prst="rect">
            <a:avLst/>
          </a:prstGeom>
        </p:spPr>
        <p:txBody>
          <a:bodyPr vert="horz" wrap="square"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441453-17EC-4E29-A2DF-39746FD9336D}"/>
              </a:ext>
            </a:extLst>
          </p:cNvPr>
          <p:cNvSpPr>
            <a:spLocks noGrp="1"/>
          </p:cNvSpPr>
          <p:nvPr>
            <p:ph type="dt" sz="half" idx="2"/>
          </p:nvPr>
        </p:nvSpPr>
        <p:spPr>
          <a:xfrm>
            <a:off x="129390" y="6588000"/>
            <a:ext cx="1800000" cy="180000"/>
          </a:xfrm>
          <a:prstGeom prst="rect">
            <a:avLst/>
          </a:prstGeom>
        </p:spPr>
        <p:txBody>
          <a:bodyPr vert="horz" lIns="91440" tIns="45720" rIns="91440" bIns="45720" rtlCol="0" anchor="ctr"/>
          <a:lstStyle>
            <a:lvl1pPr algn="l">
              <a:defRPr sz="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EEB6577B-FE0E-7243-81AE-CF0B7C42A562}" type="datetime1">
              <a:rPr lang="en-GB" smtClean="0"/>
              <a:t>14/03/2024</a:t>
            </a:fld>
            <a:endParaRPr lang="en-GB"/>
          </a:p>
        </p:txBody>
      </p:sp>
      <p:sp>
        <p:nvSpPr>
          <p:cNvPr id="5" name="Footer Placeholder 4">
            <a:extLst>
              <a:ext uri="{FF2B5EF4-FFF2-40B4-BE49-F238E27FC236}">
                <a16:creationId xmlns:a16="http://schemas.microsoft.com/office/drawing/2014/main" id="{C45EBB8B-9086-451D-B471-496714D54B2B}"/>
              </a:ext>
            </a:extLst>
          </p:cNvPr>
          <p:cNvSpPr>
            <a:spLocks noGrp="1"/>
          </p:cNvSpPr>
          <p:nvPr>
            <p:ph type="ftr" sz="quarter" idx="3"/>
          </p:nvPr>
        </p:nvSpPr>
        <p:spPr>
          <a:xfrm>
            <a:off x="10262610" y="6588000"/>
            <a:ext cx="1800000" cy="180000"/>
          </a:xfrm>
          <a:prstGeom prst="rect">
            <a:avLst/>
          </a:prstGeom>
        </p:spPr>
        <p:txBody>
          <a:bodyPr vert="horz" lIns="0" tIns="0" rIns="0" bIns="0" rtlCol="0" anchor="ctr"/>
          <a:lstStyle>
            <a:lvl1pPr algn="l">
              <a:defRPr sz="9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GB"/>
              <a:t>© 2021 Content Formula Ltd</a:t>
            </a:r>
          </a:p>
        </p:txBody>
      </p:sp>
      <p:sp>
        <p:nvSpPr>
          <p:cNvPr id="6" name="Slide Number Placeholder 5">
            <a:extLst>
              <a:ext uri="{FF2B5EF4-FFF2-40B4-BE49-F238E27FC236}">
                <a16:creationId xmlns:a16="http://schemas.microsoft.com/office/drawing/2014/main" id="{564A16E1-A289-4288-88B9-BBA46BC16FA3}"/>
              </a:ext>
            </a:extLst>
          </p:cNvPr>
          <p:cNvSpPr>
            <a:spLocks noGrp="1"/>
          </p:cNvSpPr>
          <p:nvPr>
            <p:ph type="sldNum" sz="quarter" idx="4"/>
          </p:nvPr>
        </p:nvSpPr>
        <p:spPr>
          <a:xfrm>
            <a:off x="5196000" y="6588000"/>
            <a:ext cx="1800000" cy="180000"/>
          </a:xfrm>
          <a:prstGeom prst="rect">
            <a:avLst/>
          </a:prstGeom>
        </p:spPr>
        <p:txBody>
          <a:bodyPr vert="horz" lIns="91440" tIns="45720" rIns="91440" bIns="45720" rtlCol="0" anchor="ctr"/>
          <a:lstStyle>
            <a:lvl1pPr algn="ctr">
              <a:defRPr sz="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EB66CBEF-B69F-4A87-8625-4B2FBB8EBF0B}" type="slidenum">
              <a:rPr lang="en-GB" smtClean="0"/>
              <a:pPr/>
              <a:t>‹#›</a:t>
            </a:fld>
            <a:endParaRPr lang="en-GB"/>
          </a:p>
        </p:txBody>
      </p:sp>
      <p:pic>
        <p:nvPicPr>
          <p:cNvPr id="8" name="Graphic 7">
            <a:extLst>
              <a:ext uri="{FF2B5EF4-FFF2-40B4-BE49-F238E27FC236}">
                <a16:creationId xmlns:a16="http://schemas.microsoft.com/office/drawing/2014/main" id="{A68F402F-67A3-4E20-8B1D-90751098500A}"/>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332000" y="0"/>
            <a:ext cx="1860000" cy="360000"/>
          </a:xfrm>
          <a:prstGeom prst="rect">
            <a:avLst/>
          </a:prstGeom>
        </p:spPr>
      </p:pic>
    </p:spTree>
    <p:extLst>
      <p:ext uri="{BB962C8B-B14F-4D97-AF65-F5344CB8AC3E}">
        <p14:creationId xmlns:p14="http://schemas.microsoft.com/office/powerpoint/2010/main" val="884915140"/>
      </p:ext>
    </p:extLst>
  </p:cSld>
  <p:clrMap bg1="lt1" tx1="dk1" bg2="lt2" tx2="dk2" accent1="accent1" accent2="accent2" accent3="accent3" accent4="accent4" accent5="accent5" accent6="accent6" hlink="hlink" folHlink="folHlink"/>
  <p:sldLayoutIdLst>
    <p:sldLayoutId id="2147483701" r:id="rId1"/>
    <p:sldLayoutId id="2147483725" r:id="rId2"/>
    <p:sldLayoutId id="2147483702" r:id="rId3"/>
    <p:sldLayoutId id="2147483726" r:id="rId4"/>
    <p:sldLayoutId id="2147483703" r:id="rId5"/>
    <p:sldLayoutId id="2147483723" r:id="rId6"/>
    <p:sldLayoutId id="2147483704" r:id="rId7"/>
    <p:sldLayoutId id="2147483724" r:id="rId8"/>
    <p:sldLayoutId id="2147483705" r:id="rId9"/>
    <p:sldLayoutId id="2147483706" r:id="rId10"/>
    <p:sldLayoutId id="2147483707" r:id="rId11"/>
    <p:sldLayoutId id="2147483708" r:id="rId12"/>
    <p:sldLayoutId id="2147483709" r:id="rId13"/>
    <p:sldLayoutId id="2147483711" r:id="rId14"/>
    <p:sldLayoutId id="2147483712" r:id="rId15"/>
    <p:sldLayoutId id="2147483713" r:id="rId16"/>
    <p:sldLayoutId id="2147483714" r:id="rId17"/>
    <p:sldLayoutId id="2147483715" r:id="rId18"/>
    <p:sldLayoutId id="2147483720" r:id="rId19"/>
    <p:sldLayoutId id="2147483721" r:id="rId20"/>
  </p:sldLayoutIdLst>
  <p:hf sldNum="0" hdr="0" dt="0"/>
  <p:txStyles>
    <p:titleStyle>
      <a:lvl1pPr marL="0" indent="0" algn="l" defTabSz="914400" rtl="0" eaLnBrk="1" latinLnBrk="0" hangingPunct="1">
        <a:lnSpc>
          <a:spcPct val="90000"/>
        </a:lnSpc>
        <a:spcBef>
          <a:spcPct val="0"/>
        </a:spcBef>
        <a:buClr>
          <a:schemeClr val="accent1"/>
        </a:buClr>
        <a:buFont typeface="Wingdings" panose="05000000000000000000" pitchFamily="2" charset="2"/>
        <a:buNone/>
        <a:defRPr sz="30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858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1430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6002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574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727">
          <p15:clr>
            <a:srgbClr val="F26B43"/>
          </p15:clr>
        </p15:guide>
        <p15:guide id="3" orient="horz" pos="4088">
          <p15:clr>
            <a:srgbClr val="F26B43"/>
          </p15:clr>
        </p15:guide>
        <p15:guide id="4" orient="horz" pos="232">
          <p15:clr>
            <a:srgbClr val="F26B43"/>
          </p15:clr>
        </p15:guide>
        <p15:guide id="5" pos="234">
          <p15:clr>
            <a:srgbClr val="F26B43"/>
          </p15:clr>
        </p15:guide>
        <p15:guide id="6" pos="7446">
          <p15:clr>
            <a:srgbClr val="F26B43"/>
          </p15:clr>
        </p15:guide>
        <p15:guide id="7" orient="horz" pos="595">
          <p15:clr>
            <a:srgbClr val="F26B43"/>
          </p15:clr>
        </p15:guide>
        <p15:guide id="8" orient="horz" pos="822" userDrawn="1">
          <p15:clr>
            <a:srgbClr val="F26B43"/>
          </p15:clr>
        </p15:guide>
        <p15:guide id="10" pos="3840" userDrawn="1">
          <p15:clr>
            <a:srgbClr val="F26B43"/>
          </p15:clr>
        </p15:guide>
        <p15:guide id="11" pos="395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2C3335-5B33-489D-8103-C91C8F14B76C}"/>
              </a:ext>
            </a:extLst>
          </p:cNvPr>
          <p:cNvSpPr>
            <a:spLocks noGrp="1"/>
          </p:cNvSpPr>
          <p:nvPr>
            <p:ph type="title"/>
          </p:nvPr>
        </p:nvSpPr>
        <p:spPr>
          <a:xfrm>
            <a:off x="382107" y="386391"/>
            <a:ext cx="11438418" cy="561600"/>
          </a:xfrm>
          <a:prstGeom prst="rect">
            <a:avLst/>
          </a:prstGeom>
          <a:noFill/>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D110E9-30FD-4253-B908-A9190FA9D2BB}"/>
              </a:ext>
            </a:extLst>
          </p:cNvPr>
          <p:cNvSpPr>
            <a:spLocks noGrp="1"/>
          </p:cNvSpPr>
          <p:nvPr>
            <p:ph type="body" idx="1"/>
          </p:nvPr>
        </p:nvSpPr>
        <p:spPr>
          <a:xfrm>
            <a:off x="382107" y="1304563"/>
            <a:ext cx="11438418" cy="5185137"/>
          </a:xfrm>
          <a:prstGeom prst="rect">
            <a:avLst/>
          </a:prstGeom>
        </p:spPr>
        <p:txBody>
          <a:bodyPr vert="horz" wrap="square"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441453-17EC-4E29-A2DF-39746FD9336D}"/>
              </a:ext>
            </a:extLst>
          </p:cNvPr>
          <p:cNvSpPr>
            <a:spLocks noGrp="1"/>
          </p:cNvSpPr>
          <p:nvPr>
            <p:ph type="dt" sz="half" idx="2"/>
          </p:nvPr>
        </p:nvSpPr>
        <p:spPr>
          <a:xfrm>
            <a:off x="129390" y="6588000"/>
            <a:ext cx="1800000" cy="180000"/>
          </a:xfrm>
          <a:prstGeom prst="rect">
            <a:avLst/>
          </a:prstGeom>
        </p:spPr>
        <p:txBody>
          <a:bodyPr vert="horz" lIns="91440" tIns="45720" rIns="91440" bIns="45720" rtlCol="0" anchor="ctr"/>
          <a:lstStyle>
            <a:lvl1pPr algn="l">
              <a:defRPr sz="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346558A8-71C5-9545-AE2A-4866AD5BD326}" type="datetime1">
              <a:rPr lang="en-GB" smtClean="0"/>
              <a:t>14/03/2024</a:t>
            </a:fld>
            <a:endParaRPr lang="en-GB"/>
          </a:p>
        </p:txBody>
      </p:sp>
      <p:sp>
        <p:nvSpPr>
          <p:cNvPr id="5" name="Footer Placeholder 4">
            <a:extLst>
              <a:ext uri="{FF2B5EF4-FFF2-40B4-BE49-F238E27FC236}">
                <a16:creationId xmlns:a16="http://schemas.microsoft.com/office/drawing/2014/main" id="{C45EBB8B-9086-451D-B471-496714D54B2B}"/>
              </a:ext>
            </a:extLst>
          </p:cNvPr>
          <p:cNvSpPr>
            <a:spLocks noGrp="1"/>
          </p:cNvSpPr>
          <p:nvPr>
            <p:ph type="ftr" sz="quarter" idx="3"/>
          </p:nvPr>
        </p:nvSpPr>
        <p:spPr>
          <a:xfrm>
            <a:off x="10262610" y="6588000"/>
            <a:ext cx="1800000" cy="180000"/>
          </a:xfrm>
          <a:prstGeom prst="rect">
            <a:avLst/>
          </a:prstGeom>
        </p:spPr>
        <p:txBody>
          <a:bodyPr vert="horz" lIns="0" tIns="0" rIns="0" bIns="0" rtlCol="0" anchor="ctr"/>
          <a:lstStyle>
            <a:lvl1pPr algn="l">
              <a:defRPr sz="9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GB"/>
              <a:t>© 2021 Content Formula Ltd</a:t>
            </a:r>
          </a:p>
        </p:txBody>
      </p:sp>
      <p:sp>
        <p:nvSpPr>
          <p:cNvPr id="6" name="Slide Number Placeholder 5">
            <a:extLst>
              <a:ext uri="{FF2B5EF4-FFF2-40B4-BE49-F238E27FC236}">
                <a16:creationId xmlns:a16="http://schemas.microsoft.com/office/drawing/2014/main" id="{564A16E1-A289-4288-88B9-BBA46BC16FA3}"/>
              </a:ext>
            </a:extLst>
          </p:cNvPr>
          <p:cNvSpPr>
            <a:spLocks noGrp="1"/>
          </p:cNvSpPr>
          <p:nvPr>
            <p:ph type="sldNum" sz="quarter" idx="4"/>
          </p:nvPr>
        </p:nvSpPr>
        <p:spPr>
          <a:xfrm>
            <a:off x="5196000" y="6588000"/>
            <a:ext cx="1800000" cy="180000"/>
          </a:xfrm>
          <a:prstGeom prst="rect">
            <a:avLst/>
          </a:prstGeom>
        </p:spPr>
        <p:txBody>
          <a:bodyPr vert="horz" lIns="91440" tIns="45720" rIns="91440" bIns="45720" rtlCol="0" anchor="ctr"/>
          <a:lstStyle>
            <a:lvl1pPr algn="ctr">
              <a:defRPr sz="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EB66CBEF-B69F-4A87-8625-4B2FBB8EBF0B}" type="slidenum">
              <a:rPr lang="en-GB" smtClean="0"/>
              <a:pPr/>
              <a:t>‹#›</a:t>
            </a:fld>
            <a:endParaRPr lang="en-GB"/>
          </a:p>
        </p:txBody>
      </p:sp>
    </p:spTree>
    <p:extLst>
      <p:ext uri="{BB962C8B-B14F-4D97-AF65-F5344CB8AC3E}">
        <p14:creationId xmlns:p14="http://schemas.microsoft.com/office/powerpoint/2010/main" val="231622482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7" r:id="rId4"/>
    <p:sldLayoutId id="2147483748" r:id="rId5"/>
  </p:sldLayoutIdLst>
  <p:hf sldNum="0" hdr="0" dt="0"/>
  <p:txStyles>
    <p:titleStyle>
      <a:lvl1pPr marL="0" indent="0" algn="l" defTabSz="914400" rtl="0" eaLnBrk="1" latinLnBrk="0" hangingPunct="1">
        <a:lnSpc>
          <a:spcPct val="90000"/>
        </a:lnSpc>
        <a:spcBef>
          <a:spcPct val="0"/>
        </a:spcBef>
        <a:buClr>
          <a:schemeClr val="accent1"/>
        </a:buClr>
        <a:buFont typeface="Wingdings" panose="05000000000000000000" pitchFamily="2" charset="2"/>
        <a:buNone/>
        <a:defRPr sz="30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858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11430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6002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2057400" indent="-180000" algn="l" defTabSz="914400" rtl="0" eaLnBrk="1" latinLnBrk="0" hangingPunct="1">
        <a:lnSpc>
          <a:spcPct val="100000"/>
        </a:lnSpc>
        <a:spcBef>
          <a:spcPts val="400"/>
        </a:spcBef>
        <a:spcAft>
          <a:spcPts val="400"/>
        </a:spcAft>
        <a:buFont typeface="Wingdings" panose="05000000000000000000" pitchFamily="2" charset="2"/>
        <a:buChar char="§"/>
        <a:defRPr sz="16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727">
          <p15:clr>
            <a:srgbClr val="F26B43"/>
          </p15:clr>
        </p15:guide>
        <p15:guide id="3" orient="horz" pos="4088">
          <p15:clr>
            <a:srgbClr val="F26B43"/>
          </p15:clr>
        </p15:guide>
        <p15:guide id="4" orient="horz" pos="232">
          <p15:clr>
            <a:srgbClr val="F26B43"/>
          </p15:clr>
        </p15:guide>
        <p15:guide id="5" pos="234">
          <p15:clr>
            <a:srgbClr val="F26B43"/>
          </p15:clr>
        </p15:guide>
        <p15:guide id="6" pos="7446">
          <p15:clr>
            <a:srgbClr val="F26B43"/>
          </p15:clr>
        </p15:guide>
        <p15:guide id="7" orient="horz" pos="595">
          <p15:clr>
            <a:srgbClr val="F26B43"/>
          </p15:clr>
        </p15:guide>
        <p15:guide id="8" orient="horz" pos="822">
          <p15:clr>
            <a:srgbClr val="F26B43"/>
          </p15:clr>
        </p15:guide>
        <p15:guide id="10" pos="3840">
          <p15:clr>
            <a:srgbClr val="F26B43"/>
          </p15:clr>
        </p15:guide>
        <p15:guide id="11" pos="395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hyperlink" Target="https://docs.npmjs.com/downloading-and-installing-node-js-and-npm" TargetMode="Externa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de.visualstudio.com/download" TargetMode="Externa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dev.azure.com/eastwestrail-dev" TargetMode="External"/><Relationship Id="rId2" Type="http://schemas.openxmlformats.org/officeDocument/2006/relationships/hyperlink" Target="https://github.com/git-guides/install-git" TargetMode="Externa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hyperlink" Target="http://localhost:4280/" TargetMode="Externa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needtosell.eastwestrail.co.uk/" TargetMode="External"/><Relationship Id="rId2" Type="http://schemas.openxmlformats.org/officeDocument/2006/relationships/hyperlink" Target="https://delightful-forest-0b84ba003-preview.westeurope.4.azurestaticapps.net/" TargetMode="Externa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azure.com/eastwestrail-dev/NTS%20Portal" TargetMode="Externa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fonts.google.com/" TargetMode="Externa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hyperlink" Target="https://eastwestrailwaycouk.sharepoint.com/NTSdev/" TargetMode="Externa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needtosell.eastwestrail.co.uk/" TargetMode="External"/><Relationship Id="rId2" Type="http://schemas.openxmlformats.org/officeDocument/2006/relationships/image" Target="../media/image8.png"/><Relationship Id="rId1" Type="http://schemas.openxmlformats.org/officeDocument/2006/relationships/slideLayout" Target="../slideLayouts/slideLayout24.xml"/><Relationship Id="rId4" Type="http://schemas.openxmlformats.org/officeDocument/2006/relationships/hyperlink" Target="https://marvelapp.com/prototype/6df0056/screen/9404458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5209A2-A7C9-F575-5589-0D755B9679BE}"/>
              </a:ext>
            </a:extLst>
          </p:cNvPr>
          <p:cNvPicPr>
            <a:picLocks noChangeAspect="1"/>
          </p:cNvPicPr>
          <p:nvPr/>
        </p:nvPicPr>
        <p:blipFill rotWithShape="1">
          <a:blip r:embed="rId2"/>
          <a:srcRect t="5074" r="1" b="1"/>
          <a:stretch/>
        </p:blipFill>
        <p:spPr>
          <a:xfrm>
            <a:off x="-721" y="1"/>
            <a:ext cx="12192722" cy="6857596"/>
          </a:xfrm>
          <a:prstGeom prst="rect">
            <a:avLst/>
          </a:prstGeom>
          <a:noFill/>
        </p:spPr>
      </p:pic>
    </p:spTree>
    <p:extLst>
      <p:ext uri="{BB962C8B-B14F-4D97-AF65-F5344CB8AC3E}">
        <p14:creationId xmlns:p14="http://schemas.microsoft.com/office/powerpoint/2010/main" val="1374963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11357083" cy="1138773"/>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Status Page.</a:t>
            </a:r>
          </a:p>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Once logged in you cannot go backwards and there is a 10 minute timeout of inactivity which will log you out of the</a:t>
            </a:r>
          </a:p>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system</a:t>
            </a:r>
          </a:p>
        </p:txBody>
      </p:sp>
      <p:pic>
        <p:nvPicPr>
          <p:cNvPr id="4" name="Picture 3">
            <a:extLst>
              <a:ext uri="{FF2B5EF4-FFF2-40B4-BE49-F238E27FC236}">
                <a16:creationId xmlns:a16="http://schemas.microsoft.com/office/drawing/2014/main" id="{982A8D94-59DB-4FDF-90E3-EB0247C9207B}"/>
              </a:ext>
            </a:extLst>
          </p:cNvPr>
          <p:cNvPicPr>
            <a:picLocks noChangeAspect="1"/>
          </p:cNvPicPr>
          <p:nvPr/>
        </p:nvPicPr>
        <p:blipFill>
          <a:blip r:embed="rId2"/>
          <a:stretch>
            <a:fillRect/>
          </a:stretch>
        </p:blipFill>
        <p:spPr>
          <a:xfrm>
            <a:off x="820663" y="1611811"/>
            <a:ext cx="10885714" cy="4783117"/>
          </a:xfrm>
          <a:prstGeom prst="rect">
            <a:avLst/>
          </a:prstGeom>
        </p:spPr>
      </p:pic>
    </p:spTree>
    <p:extLst>
      <p:ext uri="{BB962C8B-B14F-4D97-AF65-F5344CB8AC3E}">
        <p14:creationId xmlns:p14="http://schemas.microsoft.com/office/powerpoint/2010/main" val="2454123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1728037"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Timeout Page</a:t>
            </a:r>
          </a:p>
        </p:txBody>
      </p:sp>
      <p:pic>
        <p:nvPicPr>
          <p:cNvPr id="5" name="Picture 4">
            <a:extLst>
              <a:ext uri="{FF2B5EF4-FFF2-40B4-BE49-F238E27FC236}">
                <a16:creationId xmlns:a16="http://schemas.microsoft.com/office/drawing/2014/main" id="{39766AD4-AE86-1FB8-6E3C-56D20520937E}"/>
              </a:ext>
            </a:extLst>
          </p:cNvPr>
          <p:cNvPicPr>
            <a:picLocks noChangeAspect="1"/>
          </p:cNvPicPr>
          <p:nvPr/>
        </p:nvPicPr>
        <p:blipFill>
          <a:blip r:embed="rId2"/>
          <a:stretch>
            <a:fillRect/>
          </a:stretch>
        </p:blipFill>
        <p:spPr>
          <a:xfrm>
            <a:off x="1010194" y="1683935"/>
            <a:ext cx="10357722" cy="4115974"/>
          </a:xfrm>
          <a:prstGeom prst="rect">
            <a:avLst/>
          </a:prstGeom>
        </p:spPr>
      </p:pic>
    </p:spTree>
    <p:extLst>
      <p:ext uri="{BB962C8B-B14F-4D97-AF65-F5344CB8AC3E}">
        <p14:creationId xmlns:p14="http://schemas.microsoft.com/office/powerpoint/2010/main" val="1063433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080787" cy="560905"/>
          </a:xfrm>
        </p:spPr>
        <p:txBody>
          <a:bodyPr/>
          <a:lstStyle/>
          <a:p>
            <a:r>
              <a:rPr lang="en-GB" dirty="0"/>
              <a:t>Setup NODE.js and NPM</a:t>
            </a:r>
          </a:p>
        </p:txBody>
      </p:sp>
      <p:sp>
        <p:nvSpPr>
          <p:cNvPr id="3" name="Content Placeholder 2">
            <a:extLst>
              <a:ext uri="{FF2B5EF4-FFF2-40B4-BE49-F238E27FC236}">
                <a16:creationId xmlns:a16="http://schemas.microsoft.com/office/drawing/2014/main" id="{7168D560-0437-85AD-DDAF-48DF6128DA5A}"/>
              </a:ext>
            </a:extLst>
          </p:cNvPr>
          <p:cNvSpPr>
            <a:spLocks noGrp="1"/>
          </p:cNvSpPr>
          <p:nvPr>
            <p:ph idx="1"/>
          </p:nvPr>
        </p:nvSpPr>
        <p:spPr/>
        <p:txBody>
          <a:bodyPr/>
          <a:lstStyle/>
          <a:p>
            <a:r>
              <a:rPr lang="en-GB" dirty="0">
                <a:hlinkClick r:id="rId2"/>
              </a:rPr>
              <a:t>https://docs.npmjs.com/downloading-and-installing-node-js-and-npm</a:t>
            </a:r>
            <a:endParaRPr lang="en-GB" dirty="0"/>
          </a:p>
          <a:p>
            <a:r>
              <a:rPr lang="en-GB" dirty="0">
                <a:hlinkClick r:id="rId3"/>
              </a:rPr>
              <a:t>https://nodejs.org/en/download</a:t>
            </a:r>
            <a:endParaRPr lang="en-GB" dirty="0"/>
          </a:p>
          <a:p>
            <a:endParaRPr lang="en-GB" dirty="0"/>
          </a:p>
          <a:p>
            <a:r>
              <a:rPr lang="en-GB" dirty="0"/>
              <a:t>Use the above links to Setup Node.js and NTS </a:t>
            </a:r>
            <a:r>
              <a:rPr lang="en-GB" dirty="0" err="1"/>
              <a:t>js</a:t>
            </a:r>
            <a:endParaRPr lang="en-GB" dirty="0"/>
          </a:p>
          <a:p>
            <a:r>
              <a:rPr lang="en-GB" dirty="0"/>
              <a:t>Please note that you may need to speak to Dean in IT Support AS you will need to run those commands as an administrator</a:t>
            </a:r>
          </a:p>
          <a:p>
            <a:r>
              <a:rPr lang="en-GB" dirty="0"/>
              <a:t>TIP: Try to run this command</a:t>
            </a:r>
          </a:p>
          <a:p>
            <a:r>
              <a:rPr lang="en-GB" b="0" i="0" dirty="0">
                <a:solidFill>
                  <a:srgbClr val="161616"/>
                </a:solidFill>
                <a:effectLst/>
                <a:latin typeface="SFMono-Regular"/>
              </a:rPr>
              <a:t>msiexec.exe [/</a:t>
            </a:r>
            <a:r>
              <a:rPr lang="en-GB" b="0" i="0" dirty="0" err="1">
                <a:solidFill>
                  <a:srgbClr val="161616"/>
                </a:solidFill>
                <a:effectLst/>
                <a:latin typeface="SFMono-Regular"/>
              </a:rPr>
              <a:t>i</a:t>
            </a:r>
            <a:r>
              <a:rPr lang="en-GB" b="0" i="0" dirty="0">
                <a:solidFill>
                  <a:srgbClr val="161616"/>
                </a:solidFill>
                <a:effectLst/>
                <a:latin typeface="SFMono-Regular"/>
              </a:rPr>
              <a:t>][/a][/j{</a:t>
            </a:r>
            <a:r>
              <a:rPr lang="en-GB" b="0" i="0" dirty="0" err="1">
                <a:solidFill>
                  <a:srgbClr val="161616"/>
                </a:solidFill>
                <a:effectLst/>
                <a:latin typeface="SFMono-Regular"/>
              </a:rPr>
              <a:t>u|m</a:t>
            </a:r>
            <a:r>
              <a:rPr lang="en-GB" b="0" i="0" dirty="0">
                <a:solidFill>
                  <a:srgbClr val="161616"/>
                </a:solidFill>
                <a:effectLst/>
                <a:latin typeface="SFMono-Regular"/>
              </a:rPr>
              <a:t>|/g|/t}][/x] &lt;</a:t>
            </a:r>
            <a:r>
              <a:rPr lang="en-GB" b="0" i="0" dirty="0" err="1">
                <a:solidFill>
                  <a:srgbClr val="161616"/>
                </a:solidFill>
                <a:effectLst/>
                <a:latin typeface="SFMono-Regular"/>
              </a:rPr>
              <a:t>path_to_package</a:t>
            </a:r>
            <a:r>
              <a:rPr lang="en-GB" b="0" i="0" dirty="0">
                <a:solidFill>
                  <a:srgbClr val="161616"/>
                </a:solidFill>
                <a:effectLst/>
                <a:latin typeface="SFMono-Regular"/>
              </a:rPr>
              <a:t>&gt;</a:t>
            </a:r>
            <a:endParaRPr lang="en-GB" dirty="0">
              <a:solidFill>
                <a:srgbClr val="161616"/>
              </a:solidFill>
              <a:latin typeface="SFMono-Regular"/>
            </a:endParaRPr>
          </a:p>
          <a:p>
            <a:r>
              <a:rPr lang="en-GB" dirty="0">
                <a:solidFill>
                  <a:srgbClr val="161616"/>
                </a:solidFill>
                <a:latin typeface="SFMono-Regular"/>
              </a:rPr>
              <a:t>Example: msiexe.exe /I C:\Users\Your_Username\Downloads\NPM.msi</a:t>
            </a:r>
          </a:p>
          <a:p>
            <a:endParaRPr lang="en-GB" dirty="0">
              <a:solidFill>
                <a:srgbClr val="161616"/>
              </a:solidFill>
              <a:latin typeface="SFMono-Regular"/>
            </a:endParaRPr>
          </a:p>
          <a:p>
            <a:pPr marL="48600" indent="0">
              <a:buNone/>
            </a:pPr>
            <a:r>
              <a:rPr lang="en-GB" dirty="0">
                <a:solidFill>
                  <a:srgbClr val="161616"/>
                </a:solidFill>
                <a:latin typeface="SFMono-Regular"/>
              </a:rPr>
              <a:t>If the above command does not run please Speak to Dean</a:t>
            </a:r>
            <a:endParaRPr lang="en-GB" dirty="0"/>
          </a:p>
        </p:txBody>
      </p:sp>
    </p:spTree>
    <p:extLst>
      <p:ext uri="{BB962C8B-B14F-4D97-AF65-F5344CB8AC3E}">
        <p14:creationId xmlns:p14="http://schemas.microsoft.com/office/powerpoint/2010/main" val="2856997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67FF-C627-5AB5-AEF2-6C69291070C5}"/>
              </a:ext>
            </a:extLst>
          </p:cNvPr>
          <p:cNvSpPr>
            <a:spLocks noGrp="1"/>
          </p:cNvSpPr>
          <p:nvPr>
            <p:ph type="title"/>
          </p:nvPr>
        </p:nvSpPr>
        <p:spPr>
          <a:xfrm>
            <a:off x="1" y="386739"/>
            <a:ext cx="5241409" cy="560905"/>
          </a:xfrm>
        </p:spPr>
        <p:txBody>
          <a:bodyPr/>
          <a:lstStyle/>
          <a:p>
            <a:r>
              <a:rPr lang="en-GB" dirty="0"/>
              <a:t>Check your Node Version</a:t>
            </a:r>
          </a:p>
        </p:txBody>
      </p:sp>
      <p:pic>
        <p:nvPicPr>
          <p:cNvPr id="6" name="Content Placeholder 5">
            <a:extLst>
              <a:ext uri="{FF2B5EF4-FFF2-40B4-BE49-F238E27FC236}">
                <a16:creationId xmlns:a16="http://schemas.microsoft.com/office/drawing/2014/main" id="{9650C5D9-E62D-314D-DCEA-921CEDAD48DA}"/>
              </a:ext>
            </a:extLst>
          </p:cNvPr>
          <p:cNvPicPr>
            <a:picLocks noGrp="1" noChangeAspect="1"/>
          </p:cNvPicPr>
          <p:nvPr>
            <p:ph idx="1"/>
          </p:nvPr>
        </p:nvPicPr>
        <p:blipFill>
          <a:blip r:embed="rId2"/>
          <a:stretch>
            <a:fillRect/>
          </a:stretch>
        </p:blipFill>
        <p:spPr>
          <a:xfrm>
            <a:off x="1510506" y="1520825"/>
            <a:ext cx="9182100" cy="4752975"/>
          </a:xfrm>
        </p:spPr>
      </p:pic>
    </p:spTree>
    <p:extLst>
      <p:ext uri="{BB962C8B-B14F-4D97-AF65-F5344CB8AC3E}">
        <p14:creationId xmlns:p14="http://schemas.microsoft.com/office/powerpoint/2010/main" val="2869663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2A7806-3F06-E7BA-F9D9-E66F025A0FEA}"/>
              </a:ext>
            </a:extLst>
          </p:cNvPr>
          <p:cNvPicPr>
            <a:picLocks noChangeAspect="1"/>
          </p:cNvPicPr>
          <p:nvPr/>
        </p:nvPicPr>
        <p:blipFill>
          <a:blip r:embed="rId2"/>
          <a:stretch>
            <a:fillRect/>
          </a:stretch>
        </p:blipFill>
        <p:spPr>
          <a:xfrm>
            <a:off x="134224" y="315595"/>
            <a:ext cx="11350305" cy="5812551"/>
          </a:xfrm>
          <a:prstGeom prst="rect">
            <a:avLst/>
          </a:prstGeom>
        </p:spPr>
      </p:pic>
    </p:spTree>
    <p:extLst>
      <p:ext uri="{BB962C8B-B14F-4D97-AF65-F5344CB8AC3E}">
        <p14:creationId xmlns:p14="http://schemas.microsoft.com/office/powerpoint/2010/main" val="3288153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2847805" cy="560905"/>
          </a:xfrm>
        </p:spPr>
        <p:txBody>
          <a:bodyPr/>
          <a:lstStyle/>
          <a:p>
            <a:r>
              <a:rPr lang="en-GB" dirty="0"/>
              <a:t>Setup React</a:t>
            </a:r>
          </a:p>
        </p:txBody>
      </p:sp>
      <p:sp>
        <p:nvSpPr>
          <p:cNvPr id="3" name="Content Placeholder 2">
            <a:extLst>
              <a:ext uri="{FF2B5EF4-FFF2-40B4-BE49-F238E27FC236}">
                <a16:creationId xmlns:a16="http://schemas.microsoft.com/office/drawing/2014/main" id="{7168D560-0437-85AD-DDAF-48DF6128DA5A}"/>
              </a:ext>
            </a:extLst>
          </p:cNvPr>
          <p:cNvSpPr>
            <a:spLocks noGrp="1"/>
          </p:cNvSpPr>
          <p:nvPr>
            <p:ph idx="1"/>
          </p:nvPr>
        </p:nvSpPr>
        <p:spPr/>
        <p:txBody>
          <a:bodyPr/>
          <a:lstStyle/>
          <a:p>
            <a:pPr marL="48600" indent="0">
              <a:buNone/>
            </a:pPr>
            <a:r>
              <a:rPr lang="en-GB" dirty="0">
                <a:hlinkClick r:id="rId2"/>
              </a:rPr>
              <a:t>https://code.visualstudio.com/download</a:t>
            </a:r>
            <a:r>
              <a:rPr lang="en-GB" dirty="0"/>
              <a:t> </a:t>
            </a:r>
          </a:p>
          <a:p>
            <a:r>
              <a:rPr lang="en-GB" dirty="0"/>
              <a:t>Use the above links to Setup Visual Studio</a:t>
            </a:r>
          </a:p>
          <a:p>
            <a:r>
              <a:rPr lang="en-GB" dirty="0"/>
              <a:t>Please note that you may need to speak to Dean in IT Support AS you will need to run those commands as an administrator</a:t>
            </a:r>
          </a:p>
          <a:p>
            <a:r>
              <a:rPr lang="en-GB" dirty="0"/>
              <a:t>TIP: Try to run this command</a:t>
            </a:r>
          </a:p>
          <a:p>
            <a:r>
              <a:rPr lang="en-GB" b="0" i="0" dirty="0">
                <a:solidFill>
                  <a:srgbClr val="161616"/>
                </a:solidFill>
                <a:effectLst/>
                <a:latin typeface="SFMono-Regular"/>
              </a:rPr>
              <a:t>msiexec.exe [/</a:t>
            </a:r>
            <a:r>
              <a:rPr lang="en-GB" b="0" i="0" dirty="0" err="1">
                <a:solidFill>
                  <a:srgbClr val="161616"/>
                </a:solidFill>
                <a:effectLst/>
                <a:latin typeface="SFMono-Regular"/>
              </a:rPr>
              <a:t>i</a:t>
            </a:r>
            <a:r>
              <a:rPr lang="en-GB" b="0" i="0" dirty="0">
                <a:solidFill>
                  <a:srgbClr val="161616"/>
                </a:solidFill>
                <a:effectLst/>
                <a:latin typeface="SFMono-Regular"/>
              </a:rPr>
              <a:t>][/a][/j{</a:t>
            </a:r>
            <a:r>
              <a:rPr lang="en-GB" b="0" i="0" dirty="0" err="1">
                <a:solidFill>
                  <a:srgbClr val="161616"/>
                </a:solidFill>
                <a:effectLst/>
                <a:latin typeface="SFMono-Regular"/>
              </a:rPr>
              <a:t>u|m</a:t>
            </a:r>
            <a:r>
              <a:rPr lang="en-GB" b="0" i="0" dirty="0">
                <a:solidFill>
                  <a:srgbClr val="161616"/>
                </a:solidFill>
                <a:effectLst/>
                <a:latin typeface="SFMono-Regular"/>
              </a:rPr>
              <a:t>|/g|/t}][/x] &lt;</a:t>
            </a:r>
            <a:r>
              <a:rPr lang="en-GB" b="0" i="0" dirty="0" err="1">
                <a:solidFill>
                  <a:srgbClr val="161616"/>
                </a:solidFill>
                <a:effectLst/>
                <a:latin typeface="SFMono-Regular"/>
              </a:rPr>
              <a:t>path_to_package</a:t>
            </a:r>
            <a:r>
              <a:rPr lang="en-GB" b="0" i="0" dirty="0">
                <a:solidFill>
                  <a:srgbClr val="161616"/>
                </a:solidFill>
                <a:effectLst/>
                <a:latin typeface="SFMono-Regular"/>
              </a:rPr>
              <a:t>&gt;</a:t>
            </a:r>
            <a:endParaRPr lang="en-GB" dirty="0">
              <a:solidFill>
                <a:srgbClr val="161616"/>
              </a:solidFill>
              <a:latin typeface="SFMono-Regular"/>
            </a:endParaRPr>
          </a:p>
          <a:p>
            <a:r>
              <a:rPr lang="en-GB" dirty="0">
                <a:solidFill>
                  <a:srgbClr val="161616"/>
                </a:solidFill>
                <a:latin typeface="SFMono-Regular"/>
              </a:rPr>
              <a:t>Example: msiexe.exe /I C:\Users\Your_Username\Downloads\NPM.msi</a:t>
            </a:r>
          </a:p>
          <a:p>
            <a:endParaRPr lang="en-GB" dirty="0">
              <a:solidFill>
                <a:srgbClr val="161616"/>
              </a:solidFill>
              <a:latin typeface="SFMono-Regular"/>
            </a:endParaRPr>
          </a:p>
          <a:p>
            <a:pPr marL="48600" indent="0">
              <a:buNone/>
            </a:pPr>
            <a:r>
              <a:rPr lang="en-GB" dirty="0">
                <a:solidFill>
                  <a:srgbClr val="161616"/>
                </a:solidFill>
                <a:latin typeface="SFMono-Regular"/>
              </a:rPr>
              <a:t>If the above command does not run please Speak to Dean</a:t>
            </a:r>
          </a:p>
          <a:p>
            <a:pPr marL="48600" indent="0">
              <a:buNone/>
            </a:pPr>
            <a:endParaRPr lang="en-GB" dirty="0"/>
          </a:p>
        </p:txBody>
      </p:sp>
      <p:pic>
        <p:nvPicPr>
          <p:cNvPr id="6" name="Picture 5">
            <a:extLst>
              <a:ext uri="{FF2B5EF4-FFF2-40B4-BE49-F238E27FC236}">
                <a16:creationId xmlns:a16="http://schemas.microsoft.com/office/drawing/2014/main" id="{9BE39D48-EBA2-7CDA-266F-DFE850726B76}"/>
              </a:ext>
            </a:extLst>
          </p:cNvPr>
          <p:cNvPicPr>
            <a:picLocks noChangeAspect="1"/>
          </p:cNvPicPr>
          <p:nvPr/>
        </p:nvPicPr>
        <p:blipFill>
          <a:blip r:embed="rId3"/>
          <a:stretch>
            <a:fillRect/>
          </a:stretch>
        </p:blipFill>
        <p:spPr>
          <a:xfrm>
            <a:off x="382107" y="5315500"/>
            <a:ext cx="3638550" cy="847725"/>
          </a:xfrm>
          <a:prstGeom prst="rect">
            <a:avLst/>
          </a:prstGeom>
        </p:spPr>
      </p:pic>
    </p:spTree>
    <p:extLst>
      <p:ext uri="{BB962C8B-B14F-4D97-AF65-F5344CB8AC3E}">
        <p14:creationId xmlns:p14="http://schemas.microsoft.com/office/powerpoint/2010/main" val="2031393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861450" cy="560905"/>
          </a:xfrm>
        </p:spPr>
        <p:txBody>
          <a:bodyPr/>
          <a:lstStyle/>
          <a:p>
            <a:r>
              <a:rPr lang="en-GB" dirty="0"/>
              <a:t>Pulling the App Using </a:t>
            </a:r>
            <a:r>
              <a:rPr lang="en-GB" dirty="0" err="1"/>
              <a:t>Github</a:t>
            </a:r>
            <a:endParaRPr lang="en-GB" dirty="0"/>
          </a:p>
        </p:txBody>
      </p:sp>
      <p:sp>
        <p:nvSpPr>
          <p:cNvPr id="3" name="Content Placeholder 2">
            <a:extLst>
              <a:ext uri="{FF2B5EF4-FFF2-40B4-BE49-F238E27FC236}">
                <a16:creationId xmlns:a16="http://schemas.microsoft.com/office/drawing/2014/main" id="{7168D560-0437-85AD-DDAF-48DF6128DA5A}"/>
              </a:ext>
            </a:extLst>
          </p:cNvPr>
          <p:cNvSpPr>
            <a:spLocks noGrp="1"/>
          </p:cNvSpPr>
          <p:nvPr>
            <p:ph idx="1"/>
          </p:nvPr>
        </p:nvSpPr>
        <p:spPr/>
        <p:txBody>
          <a:bodyPr/>
          <a:lstStyle/>
          <a:p>
            <a:pPr marL="48600" indent="0">
              <a:buNone/>
            </a:pPr>
            <a:endParaRPr lang="en-GB" dirty="0"/>
          </a:p>
          <a:p>
            <a:pPr marL="48600" indent="0">
              <a:buNone/>
            </a:pPr>
            <a:r>
              <a:rPr lang="en-GB" dirty="0">
                <a:hlinkClick r:id="rId2"/>
              </a:rPr>
              <a:t>https://github.com/git-guides/install-git</a:t>
            </a:r>
            <a:r>
              <a:rPr lang="en-GB" dirty="0"/>
              <a:t> </a:t>
            </a:r>
          </a:p>
          <a:p>
            <a:pPr marL="48600" indent="0">
              <a:buNone/>
            </a:pPr>
            <a:r>
              <a:rPr lang="en-GB" dirty="0"/>
              <a:t>Use the above links to Install GIT</a:t>
            </a:r>
          </a:p>
          <a:p>
            <a:r>
              <a:rPr lang="en-GB" dirty="0"/>
              <a:t>Please note that you may need to speak to Dean in IT Support AS you will need to run those commands as an administrator</a:t>
            </a:r>
          </a:p>
          <a:p>
            <a:r>
              <a:rPr lang="en-GB" dirty="0"/>
              <a:t>TIP: Try to run this command</a:t>
            </a:r>
          </a:p>
          <a:p>
            <a:r>
              <a:rPr lang="en-GB" b="0" i="0" dirty="0">
                <a:solidFill>
                  <a:srgbClr val="161616"/>
                </a:solidFill>
                <a:effectLst/>
                <a:latin typeface="SFMono-Regular"/>
              </a:rPr>
              <a:t>msiexec.exe [/</a:t>
            </a:r>
            <a:r>
              <a:rPr lang="en-GB" b="0" i="0" dirty="0" err="1">
                <a:solidFill>
                  <a:srgbClr val="161616"/>
                </a:solidFill>
                <a:effectLst/>
                <a:latin typeface="SFMono-Regular"/>
              </a:rPr>
              <a:t>i</a:t>
            </a:r>
            <a:r>
              <a:rPr lang="en-GB" b="0" i="0" dirty="0">
                <a:solidFill>
                  <a:srgbClr val="161616"/>
                </a:solidFill>
                <a:effectLst/>
                <a:latin typeface="SFMono-Regular"/>
              </a:rPr>
              <a:t>][/a][/j{</a:t>
            </a:r>
            <a:r>
              <a:rPr lang="en-GB" b="0" i="0" dirty="0" err="1">
                <a:solidFill>
                  <a:srgbClr val="161616"/>
                </a:solidFill>
                <a:effectLst/>
                <a:latin typeface="SFMono-Regular"/>
              </a:rPr>
              <a:t>u|m</a:t>
            </a:r>
            <a:r>
              <a:rPr lang="en-GB" b="0" i="0" dirty="0">
                <a:solidFill>
                  <a:srgbClr val="161616"/>
                </a:solidFill>
                <a:effectLst/>
                <a:latin typeface="SFMono-Regular"/>
              </a:rPr>
              <a:t>|/g|/t}][/x] &lt;</a:t>
            </a:r>
            <a:r>
              <a:rPr lang="en-GB" b="0" i="0" dirty="0" err="1">
                <a:solidFill>
                  <a:srgbClr val="161616"/>
                </a:solidFill>
                <a:effectLst/>
                <a:latin typeface="SFMono-Regular"/>
              </a:rPr>
              <a:t>path_to_package</a:t>
            </a:r>
            <a:r>
              <a:rPr lang="en-GB" b="0" i="0" dirty="0">
                <a:solidFill>
                  <a:srgbClr val="161616"/>
                </a:solidFill>
                <a:effectLst/>
                <a:latin typeface="SFMono-Regular"/>
              </a:rPr>
              <a:t>&gt;</a:t>
            </a:r>
            <a:endParaRPr lang="en-GB" dirty="0">
              <a:solidFill>
                <a:srgbClr val="161616"/>
              </a:solidFill>
              <a:latin typeface="SFMono-Regular"/>
            </a:endParaRPr>
          </a:p>
          <a:p>
            <a:r>
              <a:rPr lang="en-GB" dirty="0">
                <a:solidFill>
                  <a:srgbClr val="161616"/>
                </a:solidFill>
                <a:latin typeface="SFMono-Regular"/>
              </a:rPr>
              <a:t>Now PULL the NTS app using the following command (open NPM and type)</a:t>
            </a:r>
          </a:p>
          <a:p>
            <a:r>
              <a:rPr lang="en-GB" dirty="0">
                <a:solidFill>
                  <a:srgbClr val="161616"/>
                </a:solidFill>
                <a:latin typeface="SFMono-Regular"/>
              </a:rPr>
              <a:t>Go to </a:t>
            </a:r>
            <a:r>
              <a:rPr lang="en-GB" dirty="0">
                <a:solidFill>
                  <a:srgbClr val="161616"/>
                </a:solidFill>
                <a:latin typeface="SFMono-Regular"/>
                <a:hlinkClick r:id="rId3"/>
              </a:rPr>
              <a:t>https://dev.azure.com/eastwestrail-dev</a:t>
            </a:r>
            <a:r>
              <a:rPr lang="en-GB" dirty="0">
                <a:solidFill>
                  <a:srgbClr val="161616"/>
                </a:solidFill>
                <a:latin typeface="SFMono-Regular"/>
              </a:rPr>
              <a:t> </a:t>
            </a:r>
          </a:p>
          <a:p>
            <a:pPr marL="48600" indent="0">
              <a:buNone/>
            </a:pPr>
            <a:r>
              <a:rPr lang="en-GB" dirty="0">
                <a:solidFill>
                  <a:srgbClr val="161616"/>
                </a:solidFill>
                <a:latin typeface="SFMono-Regular"/>
              </a:rPr>
              <a:t>If the above command does not run please Speak to Dean</a:t>
            </a:r>
          </a:p>
        </p:txBody>
      </p:sp>
      <p:pic>
        <p:nvPicPr>
          <p:cNvPr id="6" name="Picture 5">
            <a:extLst>
              <a:ext uri="{FF2B5EF4-FFF2-40B4-BE49-F238E27FC236}">
                <a16:creationId xmlns:a16="http://schemas.microsoft.com/office/drawing/2014/main" id="{9BE39D48-EBA2-7CDA-266F-DFE850726B76}"/>
              </a:ext>
            </a:extLst>
          </p:cNvPr>
          <p:cNvPicPr>
            <a:picLocks noChangeAspect="1"/>
          </p:cNvPicPr>
          <p:nvPr/>
        </p:nvPicPr>
        <p:blipFill>
          <a:blip r:embed="rId4"/>
          <a:stretch>
            <a:fillRect/>
          </a:stretch>
        </p:blipFill>
        <p:spPr>
          <a:xfrm>
            <a:off x="382107" y="5315500"/>
            <a:ext cx="3638550" cy="847725"/>
          </a:xfrm>
          <a:prstGeom prst="rect">
            <a:avLst/>
          </a:prstGeom>
        </p:spPr>
      </p:pic>
    </p:spTree>
    <p:extLst>
      <p:ext uri="{BB962C8B-B14F-4D97-AF65-F5344CB8AC3E}">
        <p14:creationId xmlns:p14="http://schemas.microsoft.com/office/powerpoint/2010/main" val="2976517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861450" cy="560905"/>
          </a:xfrm>
        </p:spPr>
        <p:txBody>
          <a:bodyPr/>
          <a:lstStyle/>
          <a:p>
            <a:r>
              <a:rPr lang="en-GB" dirty="0"/>
              <a:t>Pulling the App Using </a:t>
            </a:r>
            <a:r>
              <a:rPr lang="en-GB" dirty="0" err="1"/>
              <a:t>Github</a:t>
            </a:r>
            <a:endParaRPr lang="en-GB" dirty="0"/>
          </a:p>
        </p:txBody>
      </p:sp>
      <p:pic>
        <p:nvPicPr>
          <p:cNvPr id="7" name="Content Placeholder 6">
            <a:extLst>
              <a:ext uri="{FF2B5EF4-FFF2-40B4-BE49-F238E27FC236}">
                <a16:creationId xmlns:a16="http://schemas.microsoft.com/office/drawing/2014/main" id="{0361B013-0DED-557C-7041-2FE51B30E7F8}"/>
              </a:ext>
            </a:extLst>
          </p:cNvPr>
          <p:cNvPicPr>
            <a:picLocks noGrp="1" noChangeAspect="1"/>
          </p:cNvPicPr>
          <p:nvPr>
            <p:ph idx="1"/>
          </p:nvPr>
        </p:nvPicPr>
        <p:blipFill>
          <a:blip r:embed="rId2"/>
          <a:stretch>
            <a:fillRect/>
          </a:stretch>
        </p:blipFill>
        <p:spPr>
          <a:xfrm>
            <a:off x="1892411" y="1304925"/>
            <a:ext cx="8418290" cy="5184775"/>
          </a:xfrm>
        </p:spPr>
      </p:pic>
    </p:spTree>
    <p:extLst>
      <p:ext uri="{BB962C8B-B14F-4D97-AF65-F5344CB8AC3E}">
        <p14:creationId xmlns:p14="http://schemas.microsoft.com/office/powerpoint/2010/main" val="192331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861450" cy="560905"/>
          </a:xfrm>
        </p:spPr>
        <p:txBody>
          <a:bodyPr/>
          <a:lstStyle/>
          <a:p>
            <a:r>
              <a:rPr lang="en-GB" dirty="0"/>
              <a:t>Pulling the App Using </a:t>
            </a:r>
            <a:r>
              <a:rPr lang="en-GB" dirty="0" err="1"/>
              <a:t>Github</a:t>
            </a:r>
            <a:endParaRPr lang="en-GB" dirty="0"/>
          </a:p>
        </p:txBody>
      </p:sp>
      <p:pic>
        <p:nvPicPr>
          <p:cNvPr id="9" name="Picture 8">
            <a:extLst>
              <a:ext uri="{FF2B5EF4-FFF2-40B4-BE49-F238E27FC236}">
                <a16:creationId xmlns:a16="http://schemas.microsoft.com/office/drawing/2014/main" id="{227AEC55-7770-2B09-9642-1EE425B0B9B0}"/>
              </a:ext>
            </a:extLst>
          </p:cNvPr>
          <p:cNvPicPr>
            <a:picLocks noChangeAspect="1"/>
          </p:cNvPicPr>
          <p:nvPr/>
        </p:nvPicPr>
        <p:blipFill>
          <a:blip r:embed="rId2"/>
          <a:stretch>
            <a:fillRect/>
          </a:stretch>
        </p:blipFill>
        <p:spPr>
          <a:xfrm>
            <a:off x="369114" y="1249200"/>
            <a:ext cx="9524301" cy="4797277"/>
          </a:xfrm>
          <a:prstGeom prst="rect">
            <a:avLst/>
          </a:prstGeom>
        </p:spPr>
      </p:pic>
    </p:spTree>
    <p:extLst>
      <p:ext uri="{BB962C8B-B14F-4D97-AF65-F5344CB8AC3E}">
        <p14:creationId xmlns:p14="http://schemas.microsoft.com/office/powerpoint/2010/main" val="297455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D85A-B702-6CFF-7907-43076262E1B6}"/>
              </a:ext>
            </a:extLst>
          </p:cNvPr>
          <p:cNvSpPr>
            <a:spLocks noGrp="1"/>
          </p:cNvSpPr>
          <p:nvPr>
            <p:ph type="title"/>
          </p:nvPr>
        </p:nvSpPr>
        <p:spPr>
          <a:xfrm>
            <a:off x="1" y="386739"/>
            <a:ext cx="5861450" cy="560905"/>
          </a:xfrm>
        </p:spPr>
        <p:txBody>
          <a:bodyPr/>
          <a:lstStyle/>
          <a:p>
            <a:r>
              <a:rPr lang="en-GB" dirty="0"/>
              <a:t>Pulling the App Using </a:t>
            </a:r>
            <a:r>
              <a:rPr lang="en-GB" dirty="0" err="1"/>
              <a:t>Github</a:t>
            </a:r>
            <a:endParaRPr lang="en-GB" dirty="0"/>
          </a:p>
        </p:txBody>
      </p:sp>
      <p:sp>
        <p:nvSpPr>
          <p:cNvPr id="3" name="Content Placeholder 2">
            <a:extLst>
              <a:ext uri="{FF2B5EF4-FFF2-40B4-BE49-F238E27FC236}">
                <a16:creationId xmlns:a16="http://schemas.microsoft.com/office/drawing/2014/main" id="{BEF22D86-A919-79E2-C23D-26CE1A7C257B}"/>
              </a:ext>
            </a:extLst>
          </p:cNvPr>
          <p:cNvSpPr>
            <a:spLocks noGrp="1"/>
          </p:cNvSpPr>
          <p:nvPr>
            <p:ph idx="1"/>
          </p:nvPr>
        </p:nvSpPr>
        <p:spPr>
          <a:xfrm>
            <a:off x="382107" y="1304563"/>
            <a:ext cx="11438418" cy="5185137"/>
          </a:xfrm>
        </p:spPr>
        <p:txBody>
          <a:bodyPr/>
          <a:lstStyle/>
          <a:p>
            <a:pPr marL="48600" indent="0">
              <a:buNone/>
            </a:pPr>
            <a:endParaRPr lang="en-GB" dirty="0"/>
          </a:p>
          <a:p>
            <a:pPr marL="48600" indent="0">
              <a:buNone/>
            </a:pPr>
            <a:r>
              <a:rPr lang="en-GB" dirty="0"/>
              <a:t>Clone the repository</a:t>
            </a:r>
          </a:p>
          <a:p>
            <a:pPr marL="48600" indent="0">
              <a:buNone/>
            </a:pPr>
            <a:r>
              <a:rPr lang="en-GB" dirty="0">
                <a:solidFill>
                  <a:srgbClr val="161616"/>
                </a:solidFill>
                <a:latin typeface="SFMono-Regular"/>
              </a:rPr>
              <a:t>Open NPM and type</a:t>
            </a:r>
          </a:p>
          <a:p>
            <a:pPr marL="48600" indent="0">
              <a:buNone/>
            </a:pPr>
            <a:endParaRPr lang="en-GB" dirty="0">
              <a:solidFill>
                <a:srgbClr val="161616"/>
              </a:solidFill>
              <a:latin typeface="SFMono-Regular"/>
            </a:endParaRPr>
          </a:p>
          <a:p>
            <a:pPr marL="48600" indent="0">
              <a:buNone/>
            </a:pPr>
            <a:r>
              <a:rPr lang="en-GB" dirty="0">
                <a:solidFill>
                  <a:srgbClr val="161616"/>
                </a:solidFill>
                <a:latin typeface="SFMono-Regular"/>
              </a:rPr>
              <a:t> git clone -https://eastwestrail-dev@dev.azure.com/</a:t>
            </a:r>
            <a:r>
              <a:rPr lang="en-GB" dirty="0" err="1">
                <a:solidFill>
                  <a:srgbClr val="161616"/>
                </a:solidFill>
                <a:latin typeface="SFMono-Regular"/>
              </a:rPr>
              <a:t>eastwestrail</a:t>
            </a:r>
            <a:r>
              <a:rPr lang="en-GB" dirty="0">
                <a:solidFill>
                  <a:srgbClr val="161616"/>
                </a:solidFill>
                <a:latin typeface="SFMono-Regular"/>
              </a:rPr>
              <a:t>-dev/NTS%20Portal/_git/NTS%20Portal</a:t>
            </a:r>
          </a:p>
          <a:p>
            <a:pPr marL="48600" indent="0">
              <a:buNone/>
            </a:pPr>
            <a:r>
              <a:rPr lang="en-GB" dirty="0">
                <a:solidFill>
                  <a:srgbClr val="161616"/>
                </a:solidFill>
                <a:latin typeface="SFMono-Regular"/>
              </a:rPr>
              <a:t>Then to install the </a:t>
            </a:r>
            <a:r>
              <a:rPr lang="en-GB" dirty="0" err="1">
                <a:solidFill>
                  <a:srgbClr val="161616"/>
                </a:solidFill>
                <a:latin typeface="SFMono-Regular"/>
              </a:rPr>
              <a:t>npm</a:t>
            </a:r>
            <a:r>
              <a:rPr lang="en-GB" dirty="0">
                <a:solidFill>
                  <a:srgbClr val="161616"/>
                </a:solidFill>
                <a:latin typeface="SFMono-Regular"/>
              </a:rPr>
              <a:t> dependencies navigate </a:t>
            </a:r>
            <a:r>
              <a:rPr lang="en-GB" dirty="0" err="1">
                <a:solidFill>
                  <a:srgbClr val="161616"/>
                </a:solidFill>
                <a:latin typeface="SFMono-Regular"/>
              </a:rPr>
              <a:t>yo</a:t>
            </a:r>
            <a:r>
              <a:rPr lang="en-GB" dirty="0">
                <a:solidFill>
                  <a:srgbClr val="161616"/>
                </a:solidFill>
                <a:latin typeface="SFMono-Regular"/>
              </a:rPr>
              <a:t> </a:t>
            </a:r>
            <a:r>
              <a:rPr lang="en-GB" dirty="0" err="1">
                <a:solidFill>
                  <a:srgbClr val="161616"/>
                </a:solidFill>
                <a:latin typeface="SFMono-Regular"/>
              </a:rPr>
              <a:t>yhr</a:t>
            </a:r>
            <a:r>
              <a:rPr lang="en-GB" dirty="0">
                <a:solidFill>
                  <a:srgbClr val="161616"/>
                </a:solidFill>
                <a:latin typeface="SFMono-Regular"/>
              </a:rPr>
              <a:t> project folder</a:t>
            </a:r>
          </a:p>
          <a:p>
            <a:pPr marL="48600" indent="0">
              <a:buNone/>
            </a:pPr>
            <a:r>
              <a:rPr lang="en-GB" dirty="0">
                <a:solidFill>
                  <a:srgbClr val="161616"/>
                </a:solidFill>
                <a:latin typeface="SFMono-Regular"/>
              </a:rPr>
              <a:t>Cd c:\NTSPortal</a:t>
            </a:r>
          </a:p>
          <a:p>
            <a:pPr marL="48600" indent="0">
              <a:buNone/>
            </a:pPr>
            <a:r>
              <a:rPr lang="en-GB" dirty="0">
                <a:solidFill>
                  <a:srgbClr val="161616"/>
                </a:solidFill>
                <a:latin typeface="SFMono-Regular"/>
              </a:rPr>
              <a:t>Type the following commands in the order written</a:t>
            </a:r>
          </a:p>
          <a:p>
            <a:pPr marL="48600" indent="0">
              <a:buNone/>
            </a:pPr>
            <a:r>
              <a:rPr lang="en-GB" dirty="0">
                <a:solidFill>
                  <a:srgbClr val="161616"/>
                </a:solidFill>
                <a:latin typeface="SFMono-Regular"/>
              </a:rPr>
              <a:t> </a:t>
            </a:r>
            <a:r>
              <a:rPr lang="en-GB" b="0" i="0" dirty="0">
                <a:solidFill>
                  <a:srgbClr val="333333"/>
                </a:solidFill>
                <a:effectLst/>
                <a:latin typeface="Fira Mono" panose="020B0509050000020004" pitchFamily="49" charset="0"/>
              </a:rPr>
              <a:t>1) </a:t>
            </a:r>
            <a:r>
              <a:rPr lang="en-GB" b="0" i="0" dirty="0" err="1">
                <a:solidFill>
                  <a:srgbClr val="333333"/>
                </a:solidFill>
                <a:effectLst/>
                <a:latin typeface="Fira Mono" panose="020B0509050000020004" pitchFamily="49" charset="0"/>
              </a:rPr>
              <a:t>npm</a:t>
            </a:r>
            <a:r>
              <a:rPr lang="en-GB" b="0" i="0" dirty="0">
                <a:solidFill>
                  <a:srgbClr val="333333"/>
                </a:solidFill>
                <a:effectLst/>
                <a:latin typeface="Fira Mono" panose="020B0509050000020004" pitchFamily="49" charset="0"/>
              </a:rPr>
              <a:t> install</a:t>
            </a:r>
          </a:p>
          <a:p>
            <a:pPr marL="48600" indent="0">
              <a:buNone/>
            </a:pPr>
            <a:r>
              <a:rPr lang="en-GB" dirty="0">
                <a:solidFill>
                  <a:srgbClr val="161616"/>
                </a:solidFill>
                <a:latin typeface="SFMono-Regular"/>
              </a:rPr>
              <a:t> 2)    </a:t>
            </a:r>
            <a:r>
              <a:rPr lang="en-GB" b="0" i="0" dirty="0" err="1">
                <a:solidFill>
                  <a:srgbClr val="333333"/>
                </a:solidFill>
                <a:effectLst/>
                <a:latin typeface="Fira Mono" panose="020B0604020202020204" pitchFamily="49" charset="0"/>
              </a:rPr>
              <a:t>npm</a:t>
            </a:r>
            <a:r>
              <a:rPr lang="en-GB" b="0" i="0" dirty="0">
                <a:solidFill>
                  <a:srgbClr val="333333"/>
                </a:solidFill>
                <a:effectLst/>
                <a:latin typeface="Fira Mono" panose="020B0604020202020204" pitchFamily="49" charset="0"/>
              </a:rPr>
              <a:t> install --save-dev sass</a:t>
            </a:r>
            <a:endParaRPr lang="en-GB" b="0" i="0" dirty="0">
              <a:solidFill>
                <a:srgbClr val="161616"/>
              </a:solidFill>
              <a:effectLst/>
              <a:latin typeface="SFMono-Regular"/>
            </a:endParaRPr>
          </a:p>
          <a:p>
            <a:pPr marL="48600" indent="0">
              <a:buNone/>
            </a:pPr>
            <a:endParaRPr lang="en-GB" dirty="0">
              <a:solidFill>
                <a:srgbClr val="161616"/>
              </a:solidFill>
              <a:latin typeface="SFMono-Regular"/>
            </a:endParaRPr>
          </a:p>
        </p:txBody>
      </p:sp>
    </p:spTree>
    <p:extLst>
      <p:ext uri="{BB962C8B-B14F-4D97-AF65-F5344CB8AC3E}">
        <p14:creationId xmlns:p14="http://schemas.microsoft.com/office/powerpoint/2010/main" val="2553945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CA1B8-AF5D-6DF4-B6B4-AC03BCDE30F6}"/>
              </a:ext>
            </a:extLst>
          </p:cNvPr>
          <p:cNvPicPr>
            <a:picLocks noChangeAspect="1"/>
          </p:cNvPicPr>
          <p:nvPr/>
        </p:nvPicPr>
        <p:blipFill>
          <a:blip r:embed="rId2"/>
          <a:stretch>
            <a:fillRect/>
          </a:stretch>
        </p:blipFill>
        <p:spPr>
          <a:xfrm>
            <a:off x="-1137827" y="-147782"/>
            <a:ext cx="14420956" cy="7130473"/>
          </a:xfrm>
          <a:prstGeom prst="rect">
            <a:avLst/>
          </a:prstGeom>
        </p:spPr>
      </p:pic>
    </p:spTree>
    <p:extLst>
      <p:ext uri="{BB962C8B-B14F-4D97-AF65-F5344CB8AC3E}">
        <p14:creationId xmlns:p14="http://schemas.microsoft.com/office/powerpoint/2010/main" val="4264321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2628834" cy="560905"/>
          </a:xfrm>
        </p:spPr>
        <p:txBody>
          <a:bodyPr/>
          <a:lstStyle/>
          <a:p>
            <a:r>
              <a:rPr lang="en-GB" dirty="0"/>
              <a:t>Using SWA</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PUBLISHING THE APP STEPS</a:t>
            </a:r>
          </a:p>
          <a:p>
            <a:r>
              <a:rPr lang="en-GB" dirty="0"/>
              <a:t>************************</a:t>
            </a:r>
          </a:p>
          <a:p>
            <a:r>
              <a:rPr lang="en-GB" dirty="0"/>
              <a:t>https://github.com/Azure/static-web-apps-cli/issues/721</a:t>
            </a:r>
          </a:p>
          <a:p>
            <a:endParaRPr lang="en-GB" dirty="0"/>
          </a:p>
          <a:p>
            <a:r>
              <a:rPr lang="en-GB" dirty="0"/>
              <a:t>use </a:t>
            </a:r>
            <a:r>
              <a:rPr lang="en-GB" dirty="0">
                <a:hlinkClick r:id="rId2"/>
              </a:rPr>
              <a:t>http://localhost:4280</a:t>
            </a:r>
            <a:r>
              <a:rPr lang="en-GB" dirty="0"/>
              <a:t> </a:t>
            </a:r>
          </a:p>
          <a:p>
            <a:r>
              <a:rPr lang="en-GB" dirty="0" err="1"/>
              <a:t>swa</a:t>
            </a:r>
            <a:r>
              <a:rPr lang="en-GB" dirty="0"/>
              <a:t> start on azure apps</a:t>
            </a:r>
          </a:p>
          <a:p>
            <a:endParaRPr lang="en-GB" dirty="0"/>
          </a:p>
          <a:p>
            <a:r>
              <a:rPr lang="en-GB" dirty="0"/>
              <a:t>1) </a:t>
            </a:r>
            <a:r>
              <a:rPr lang="en-GB" dirty="0" err="1"/>
              <a:t>swa</a:t>
            </a:r>
            <a:r>
              <a:rPr lang="en-GB" dirty="0"/>
              <a:t> login to open on the terminal</a:t>
            </a:r>
          </a:p>
          <a:p>
            <a:r>
              <a:rPr lang="en-GB" dirty="0"/>
              <a:t>2) Open your .</a:t>
            </a:r>
            <a:r>
              <a:rPr lang="en-GB" dirty="0" err="1"/>
              <a:t>ev</a:t>
            </a:r>
            <a:r>
              <a:rPr lang="en-GB" dirty="0"/>
              <a:t> file in vs code to check details</a:t>
            </a:r>
          </a:p>
          <a:p>
            <a:r>
              <a:rPr lang="en-GB" dirty="0"/>
              <a:t>3) add the following line:</a:t>
            </a:r>
          </a:p>
          <a:p>
            <a:r>
              <a:rPr lang="en-GB" dirty="0"/>
              <a:t>4) </a:t>
            </a:r>
            <a:r>
              <a:rPr lang="en-GB" dirty="0" err="1"/>
              <a:t>yml</a:t>
            </a:r>
            <a:r>
              <a:rPr lang="en-GB" dirty="0"/>
              <a:t> file </a:t>
            </a:r>
            <a:r>
              <a:rPr lang="en-GB" dirty="0" err="1"/>
              <a:t>sjould</a:t>
            </a:r>
            <a:r>
              <a:rPr lang="en-GB" dirty="0"/>
              <a:t> be in the root folder</a:t>
            </a:r>
          </a:p>
          <a:p>
            <a:r>
              <a:rPr lang="en-GB" dirty="0"/>
              <a:t>5) type </a:t>
            </a:r>
            <a:r>
              <a:rPr lang="en-GB" dirty="0" err="1"/>
              <a:t>swa</a:t>
            </a:r>
            <a:r>
              <a:rPr lang="en-GB" dirty="0"/>
              <a:t> build</a:t>
            </a:r>
          </a:p>
          <a:p>
            <a:r>
              <a:rPr lang="en-GB" dirty="0"/>
              <a:t>6) type </a:t>
            </a:r>
            <a:r>
              <a:rPr lang="en-GB" dirty="0" err="1"/>
              <a:t>swa</a:t>
            </a:r>
            <a:r>
              <a:rPr lang="en-GB" dirty="0"/>
              <a:t> deploy -</a:t>
            </a:r>
            <a:r>
              <a:rPr lang="en-GB" dirty="0" err="1"/>
              <a:t>i</a:t>
            </a:r>
            <a:r>
              <a:rPr lang="en-GB" dirty="0"/>
              <a:t> </a:t>
            </a:r>
            <a:r>
              <a:rPr lang="en-GB" dirty="0" err="1"/>
              <a:t>api</a:t>
            </a:r>
            <a:r>
              <a:rPr lang="en-GB" dirty="0"/>
              <a:t>\bin\Release\net6.0\publish</a:t>
            </a:r>
          </a:p>
          <a:p>
            <a:endParaRPr lang="en-GB" dirty="0"/>
          </a:p>
          <a:p>
            <a:r>
              <a:rPr lang="en-GB" dirty="0"/>
              <a:t>CAUTION YOU MIGHT GET AN ERROR:</a:t>
            </a:r>
          </a:p>
          <a:p>
            <a:endParaRPr lang="en-GB" dirty="0"/>
          </a:p>
        </p:txBody>
      </p:sp>
    </p:spTree>
    <p:extLst>
      <p:ext uri="{BB962C8B-B14F-4D97-AF65-F5344CB8AC3E}">
        <p14:creationId xmlns:p14="http://schemas.microsoft.com/office/powerpoint/2010/main" val="74990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10418787" cy="560905"/>
          </a:xfrm>
        </p:spPr>
        <p:txBody>
          <a:bodyPr/>
          <a:lstStyle/>
          <a:p>
            <a:r>
              <a:rPr lang="en-GB" dirty="0"/>
              <a:t>Publishing changes onto the dev preview environment</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 CAUTION YOU MIGHT GET AN ERROR:</a:t>
            </a:r>
          </a:p>
          <a:p>
            <a:endParaRPr lang="en-GB" dirty="0"/>
          </a:p>
          <a:p>
            <a:r>
              <a:rPr lang="en-GB" dirty="0"/>
              <a:t>√ Would you like to create a new Azure Static Web Apps project? ... no</a:t>
            </a:r>
          </a:p>
          <a:p>
            <a:r>
              <a:rPr lang="en-GB" dirty="0"/>
              <a:t>✖ The provided project name "undefined" was not found.</a:t>
            </a:r>
          </a:p>
          <a:p>
            <a:endParaRPr lang="en-GB" dirty="0"/>
          </a:p>
          <a:p>
            <a:r>
              <a:rPr lang="en-GB" dirty="0"/>
              <a:t>Try this command THIS WILL DEPOLY TO STAGING ONLY:</a:t>
            </a:r>
          </a:p>
          <a:p>
            <a:r>
              <a:rPr lang="en-GB" dirty="0" err="1"/>
              <a:t>swa</a:t>
            </a:r>
            <a:r>
              <a:rPr lang="en-GB" dirty="0"/>
              <a:t> deploy --app-name </a:t>
            </a:r>
            <a:r>
              <a:rPr lang="en-GB" dirty="0" err="1"/>
              <a:t>swa</a:t>
            </a:r>
            <a:r>
              <a:rPr lang="en-GB" dirty="0"/>
              <a:t>-</a:t>
            </a:r>
            <a:r>
              <a:rPr lang="en-GB" dirty="0" err="1"/>
              <a:t>nts</a:t>
            </a:r>
            <a:r>
              <a:rPr lang="en-GB" dirty="0"/>
              <a:t>-dev -</a:t>
            </a:r>
            <a:r>
              <a:rPr lang="en-GB" dirty="0" err="1"/>
              <a:t>i</a:t>
            </a:r>
            <a:r>
              <a:rPr lang="en-GB" dirty="0"/>
              <a:t> </a:t>
            </a:r>
            <a:r>
              <a:rPr lang="en-GB" dirty="0" err="1"/>
              <a:t>api</a:t>
            </a:r>
            <a:r>
              <a:rPr lang="en-GB" dirty="0"/>
              <a:t>\bin\Release\net6.0\publish</a:t>
            </a:r>
          </a:p>
          <a:p>
            <a:pPr marL="48600" indent="0">
              <a:buNone/>
            </a:pPr>
            <a:endParaRPr lang="en-GB" dirty="0"/>
          </a:p>
          <a:p>
            <a:r>
              <a:rPr lang="en-GB" dirty="0"/>
              <a:t>Remember to use </a:t>
            </a:r>
            <a:r>
              <a:rPr lang="en-GB" dirty="0" err="1"/>
              <a:t>npm</a:t>
            </a:r>
            <a:r>
              <a:rPr lang="en-GB" dirty="0"/>
              <a:t> ci for a clean installation in case files do not work.</a:t>
            </a:r>
          </a:p>
          <a:p>
            <a:r>
              <a:rPr lang="en-GB" dirty="0"/>
              <a:t>STAGING URL: </a:t>
            </a:r>
            <a:r>
              <a:rPr lang="en-GB" dirty="0">
                <a:hlinkClick r:id="rId2"/>
              </a:rPr>
              <a:t>https://delightful-forest-0b84ba003-preview.westeurope.4.azurestaticapps.net/</a:t>
            </a:r>
            <a:endParaRPr lang="en-GB" dirty="0"/>
          </a:p>
          <a:p>
            <a:r>
              <a:rPr lang="en-GB" dirty="0"/>
              <a:t>LIVE URL: </a:t>
            </a:r>
            <a:r>
              <a:rPr lang="en-GB" dirty="0">
                <a:hlinkClick r:id="rId3"/>
              </a:rPr>
              <a:t>https://needtosell.eastwestrail.co.uk</a:t>
            </a:r>
            <a:r>
              <a:rPr lang="en-GB" dirty="0"/>
              <a:t>  </a:t>
            </a:r>
          </a:p>
        </p:txBody>
      </p:sp>
    </p:spTree>
    <p:extLst>
      <p:ext uri="{BB962C8B-B14F-4D97-AF65-F5344CB8AC3E}">
        <p14:creationId xmlns:p14="http://schemas.microsoft.com/office/powerpoint/2010/main" val="3519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5334062" cy="560905"/>
          </a:xfrm>
        </p:spPr>
        <p:txBody>
          <a:bodyPr/>
          <a:lstStyle/>
          <a:p>
            <a:r>
              <a:rPr lang="en-GB" dirty="0"/>
              <a:t>Publishing changes to live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 CAUTION: Before you make ANY Changes you MUST create your own Branch. </a:t>
            </a:r>
          </a:p>
          <a:p>
            <a:r>
              <a:rPr lang="en-GB" dirty="0"/>
              <a:t>Open Visual Studio and Create A new branch as displayed on the screenshot. Give it a name e.g. </a:t>
            </a:r>
            <a:r>
              <a:rPr lang="en-GB" dirty="0" err="1"/>
              <a:t>newbranch</a:t>
            </a:r>
            <a:r>
              <a:rPr lang="en-GB" dirty="0"/>
              <a:t>-dev</a:t>
            </a:r>
          </a:p>
          <a:p>
            <a:r>
              <a:rPr lang="en-GB" dirty="0"/>
              <a:t>Click on the top menu </a:t>
            </a:r>
            <a:r>
              <a:rPr lang="en-GB" dirty="0" err="1"/>
              <a:t>Temrinal</a:t>
            </a:r>
            <a:r>
              <a:rPr lang="en-GB" dirty="0"/>
              <a:t> &gt; New Terminal </a:t>
            </a:r>
          </a:p>
          <a:p>
            <a:r>
              <a:rPr lang="en-GB" dirty="0"/>
              <a:t>Type the commands: git –checkout </a:t>
            </a:r>
            <a:r>
              <a:rPr lang="en-GB" dirty="0" err="1"/>
              <a:t>newbranch</a:t>
            </a:r>
            <a:r>
              <a:rPr lang="en-GB" dirty="0"/>
              <a:t>-dev, git pull</a:t>
            </a:r>
          </a:p>
          <a:p>
            <a:r>
              <a:rPr lang="en-GB" dirty="0"/>
              <a:t>Once you complete your changes type the following commands: 1) git add . 2) git commit –m “Your changes explained” 3) git push</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F14B5918-E05D-6A70-8683-0BDF640EB9A1}"/>
              </a:ext>
            </a:extLst>
          </p:cNvPr>
          <p:cNvPicPr>
            <a:picLocks noChangeAspect="1"/>
          </p:cNvPicPr>
          <p:nvPr/>
        </p:nvPicPr>
        <p:blipFill>
          <a:blip r:embed="rId2"/>
          <a:stretch>
            <a:fillRect/>
          </a:stretch>
        </p:blipFill>
        <p:spPr>
          <a:xfrm>
            <a:off x="574765" y="3853388"/>
            <a:ext cx="8977721" cy="2373241"/>
          </a:xfrm>
          <a:prstGeom prst="rect">
            <a:avLst/>
          </a:prstGeom>
        </p:spPr>
      </p:pic>
    </p:spTree>
    <p:extLst>
      <p:ext uri="{BB962C8B-B14F-4D97-AF65-F5344CB8AC3E}">
        <p14:creationId xmlns:p14="http://schemas.microsoft.com/office/powerpoint/2010/main" val="302397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7241956" cy="560905"/>
          </a:xfrm>
        </p:spPr>
        <p:txBody>
          <a:bodyPr/>
          <a:lstStyle/>
          <a:p>
            <a:r>
              <a:rPr lang="en-GB" dirty="0"/>
              <a:t>Pushing the changes to main branch</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Open </a:t>
            </a:r>
            <a:r>
              <a:rPr lang="en-GB" dirty="0">
                <a:hlinkClick r:id="rId2"/>
              </a:rPr>
              <a:t>https://dev.azure.com/eastwestrail-dev/NTS%20Portal</a:t>
            </a:r>
            <a:endParaRPr lang="en-GB" dirty="0"/>
          </a:p>
          <a:p>
            <a:r>
              <a:rPr lang="en-GB" dirty="0"/>
              <a:t>Click on New Pull request</a:t>
            </a:r>
          </a:p>
          <a:p>
            <a:r>
              <a:rPr lang="en-GB" dirty="0"/>
              <a:t>Select the source branch (your branch)</a:t>
            </a:r>
          </a:p>
          <a:p>
            <a:r>
              <a:rPr lang="en-GB" dirty="0"/>
              <a:t>Add the changes you have made and click ok</a:t>
            </a:r>
          </a:p>
          <a:p>
            <a:pPr marL="48600" indent="0">
              <a:buNone/>
            </a:pPr>
            <a:endParaRPr lang="en-GB" dirty="0"/>
          </a:p>
          <a:p>
            <a:endParaRPr lang="en-GB" dirty="0"/>
          </a:p>
        </p:txBody>
      </p:sp>
      <p:pic>
        <p:nvPicPr>
          <p:cNvPr id="6" name="Picture 5">
            <a:extLst>
              <a:ext uri="{FF2B5EF4-FFF2-40B4-BE49-F238E27FC236}">
                <a16:creationId xmlns:a16="http://schemas.microsoft.com/office/drawing/2014/main" id="{801BDA1B-A1E0-DB57-2EC6-4D3CB54A326E}"/>
              </a:ext>
            </a:extLst>
          </p:cNvPr>
          <p:cNvPicPr>
            <a:picLocks noChangeAspect="1"/>
          </p:cNvPicPr>
          <p:nvPr/>
        </p:nvPicPr>
        <p:blipFill>
          <a:blip r:embed="rId3"/>
          <a:stretch>
            <a:fillRect/>
          </a:stretch>
        </p:blipFill>
        <p:spPr>
          <a:xfrm>
            <a:off x="529050" y="3088652"/>
            <a:ext cx="5057231" cy="2068351"/>
          </a:xfrm>
          <a:prstGeom prst="rect">
            <a:avLst/>
          </a:prstGeom>
        </p:spPr>
      </p:pic>
      <p:pic>
        <p:nvPicPr>
          <p:cNvPr id="8" name="Picture 7">
            <a:extLst>
              <a:ext uri="{FF2B5EF4-FFF2-40B4-BE49-F238E27FC236}">
                <a16:creationId xmlns:a16="http://schemas.microsoft.com/office/drawing/2014/main" id="{CDDC0E95-BE9D-16CD-0927-4C54EF020863}"/>
              </a:ext>
            </a:extLst>
          </p:cNvPr>
          <p:cNvPicPr>
            <a:picLocks noChangeAspect="1"/>
          </p:cNvPicPr>
          <p:nvPr/>
        </p:nvPicPr>
        <p:blipFill>
          <a:blip r:embed="rId4"/>
          <a:stretch>
            <a:fillRect/>
          </a:stretch>
        </p:blipFill>
        <p:spPr>
          <a:xfrm>
            <a:off x="6174787" y="3088652"/>
            <a:ext cx="5057232" cy="2542255"/>
          </a:xfrm>
          <a:prstGeom prst="rect">
            <a:avLst/>
          </a:prstGeom>
        </p:spPr>
      </p:pic>
    </p:spTree>
    <p:extLst>
      <p:ext uri="{BB962C8B-B14F-4D97-AF65-F5344CB8AC3E}">
        <p14:creationId xmlns:p14="http://schemas.microsoft.com/office/powerpoint/2010/main" val="417297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8123608" cy="560905"/>
          </a:xfrm>
        </p:spPr>
        <p:txBody>
          <a:bodyPr/>
          <a:lstStyle/>
          <a:p>
            <a:r>
              <a:rPr lang="en-GB" dirty="0"/>
              <a:t>TIPS on Making Changes: Change the text</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On your right hand side navigate to the folder </a:t>
            </a:r>
            <a:r>
              <a:rPr lang="en-GB" dirty="0" err="1"/>
              <a:t>src</a:t>
            </a:r>
            <a:r>
              <a:rPr lang="en-GB" dirty="0"/>
              <a:t> &gt; Pages you will see a number of files ending with .</a:t>
            </a:r>
            <a:r>
              <a:rPr lang="en-GB" dirty="0" err="1"/>
              <a:t>js</a:t>
            </a:r>
            <a:r>
              <a:rPr lang="en-GB" dirty="0"/>
              <a:t>. </a:t>
            </a:r>
          </a:p>
          <a:p>
            <a:r>
              <a:rPr lang="en-GB" dirty="0"/>
              <a:t>Click on any of these pages (example Forgot.js) to change the text:</a:t>
            </a:r>
          </a:p>
          <a:p>
            <a:endParaRPr lang="en-GB" dirty="0"/>
          </a:p>
          <a:p>
            <a:pPr marL="48600" indent="0">
              <a:buNone/>
            </a:pPr>
            <a:endParaRPr lang="en-GB" dirty="0"/>
          </a:p>
          <a:p>
            <a:endParaRPr lang="en-GB" dirty="0"/>
          </a:p>
        </p:txBody>
      </p:sp>
      <p:pic>
        <p:nvPicPr>
          <p:cNvPr id="5" name="Picture 4">
            <a:extLst>
              <a:ext uri="{FF2B5EF4-FFF2-40B4-BE49-F238E27FC236}">
                <a16:creationId xmlns:a16="http://schemas.microsoft.com/office/drawing/2014/main" id="{CCC0A678-7345-8470-FCE7-8EFBEB377330}"/>
              </a:ext>
            </a:extLst>
          </p:cNvPr>
          <p:cNvPicPr>
            <a:picLocks noChangeAspect="1"/>
          </p:cNvPicPr>
          <p:nvPr/>
        </p:nvPicPr>
        <p:blipFill>
          <a:blip r:embed="rId2"/>
          <a:stretch>
            <a:fillRect/>
          </a:stretch>
        </p:blipFill>
        <p:spPr>
          <a:xfrm>
            <a:off x="659407" y="2119345"/>
            <a:ext cx="7464202" cy="4136863"/>
          </a:xfrm>
          <a:prstGeom prst="rect">
            <a:avLst/>
          </a:prstGeom>
        </p:spPr>
      </p:pic>
    </p:spTree>
    <p:extLst>
      <p:ext uri="{BB962C8B-B14F-4D97-AF65-F5344CB8AC3E}">
        <p14:creationId xmlns:p14="http://schemas.microsoft.com/office/powerpoint/2010/main" val="2187466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827599" cy="560905"/>
          </a:xfrm>
        </p:spPr>
        <p:txBody>
          <a:bodyPr/>
          <a:lstStyle/>
          <a:p>
            <a:r>
              <a:rPr lang="en-GB" dirty="0"/>
              <a:t>TIPS on Making Changes: Change the existing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Locate the Folder </a:t>
            </a:r>
            <a:r>
              <a:rPr lang="en-GB" dirty="0" err="1"/>
              <a:t>scss</a:t>
            </a:r>
            <a:r>
              <a:rPr lang="en-GB" dirty="0"/>
              <a:t> &gt; base and open the file </a:t>
            </a:r>
            <a:r>
              <a:rPr lang="en-GB" dirty="0" err="1"/>
              <a:t>variables.scss</a:t>
            </a:r>
            <a:endParaRPr lang="en-GB" dirty="0"/>
          </a:p>
          <a:p>
            <a:r>
              <a:rPr lang="en-GB" dirty="0"/>
              <a:t>If the font is Web safe (like Arial, Courier New Etc) simply replace the name between the single ‘’ quotes, but leave sans-serif. $headings-font will change the font of the headings and titles only while base-font will change the body text. Example $base-font-sans-serif: ‘Arial’, sans-serif; </a:t>
            </a:r>
          </a:p>
          <a:p>
            <a:r>
              <a:rPr lang="en-GB" dirty="0"/>
              <a:t>You can also add a custom font by adding the name ‘Roboto’. Please refer to the next section adding custom fonts</a:t>
            </a:r>
          </a:p>
          <a:p>
            <a:pPr marL="48600" indent="0">
              <a:buNone/>
            </a:pPr>
            <a:endParaRPr lang="en-GB" dirty="0"/>
          </a:p>
          <a:p>
            <a:endParaRPr lang="en-GB" dirty="0"/>
          </a:p>
          <a:p>
            <a:endParaRPr lang="en-GB" dirty="0"/>
          </a:p>
          <a:p>
            <a:pPr marL="48600" indent="0">
              <a:buNone/>
            </a:pPr>
            <a:endParaRPr lang="en-GB" dirty="0"/>
          </a:p>
          <a:p>
            <a:endParaRPr lang="en-GB" dirty="0"/>
          </a:p>
        </p:txBody>
      </p:sp>
      <p:pic>
        <p:nvPicPr>
          <p:cNvPr id="12" name="Picture 11">
            <a:extLst>
              <a:ext uri="{FF2B5EF4-FFF2-40B4-BE49-F238E27FC236}">
                <a16:creationId xmlns:a16="http://schemas.microsoft.com/office/drawing/2014/main" id="{B30935A1-7FB4-FE49-81E0-8E0641DCFB9C}"/>
              </a:ext>
            </a:extLst>
          </p:cNvPr>
          <p:cNvPicPr>
            <a:picLocks noChangeAspect="1"/>
          </p:cNvPicPr>
          <p:nvPr/>
        </p:nvPicPr>
        <p:blipFill>
          <a:blip r:embed="rId2"/>
          <a:stretch>
            <a:fillRect/>
          </a:stretch>
        </p:blipFill>
        <p:spPr>
          <a:xfrm>
            <a:off x="538862" y="3024478"/>
            <a:ext cx="8229600" cy="3354550"/>
          </a:xfrm>
          <a:prstGeom prst="rect">
            <a:avLst/>
          </a:prstGeom>
        </p:spPr>
      </p:pic>
    </p:spTree>
    <p:extLst>
      <p:ext uri="{BB962C8B-B14F-4D97-AF65-F5344CB8AC3E}">
        <p14:creationId xmlns:p14="http://schemas.microsoft.com/office/powerpoint/2010/main" val="231598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001732" cy="560905"/>
          </a:xfrm>
        </p:spPr>
        <p:txBody>
          <a:bodyPr/>
          <a:lstStyle/>
          <a:p>
            <a:r>
              <a:rPr lang="en-GB" dirty="0"/>
              <a:t>TIPS on Making Changes: Adding custom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Locate the </a:t>
            </a:r>
            <a:r>
              <a:rPr lang="en-GB" dirty="0" err="1"/>
              <a:t>scss</a:t>
            </a:r>
            <a:r>
              <a:rPr lang="en-GB" dirty="0"/>
              <a:t> &gt; base folder</a:t>
            </a:r>
          </a:p>
          <a:p>
            <a:r>
              <a:rPr lang="en-GB" dirty="0"/>
              <a:t>Click on </a:t>
            </a:r>
            <a:r>
              <a:rPr lang="en-GB" dirty="0" err="1"/>
              <a:t>fonts.scss</a:t>
            </a:r>
            <a:endParaRPr lang="en-GB" dirty="0"/>
          </a:p>
          <a:p>
            <a:r>
              <a:rPr lang="en-GB" dirty="0"/>
              <a:t>DO NOT remove the existing code instead add your own fonts here</a:t>
            </a:r>
          </a:p>
          <a:p>
            <a:r>
              <a:rPr lang="en-GB" dirty="0"/>
              <a:t>TIP: add comments like /* CHANGE DATE MADE START */   </a:t>
            </a:r>
          </a:p>
          <a:p>
            <a:endParaRPr lang="en-GB" dirty="0"/>
          </a:p>
          <a:p>
            <a:endParaRPr lang="en-GB" dirty="0"/>
          </a:p>
          <a:p>
            <a:pPr marL="48600" indent="0">
              <a:buNone/>
            </a:pPr>
            <a:endParaRPr lang="en-GB" dirty="0"/>
          </a:p>
          <a:p>
            <a:endParaRPr lang="en-GB" dirty="0"/>
          </a:p>
        </p:txBody>
      </p:sp>
      <p:pic>
        <p:nvPicPr>
          <p:cNvPr id="5" name="Picture 4">
            <a:extLst>
              <a:ext uri="{FF2B5EF4-FFF2-40B4-BE49-F238E27FC236}">
                <a16:creationId xmlns:a16="http://schemas.microsoft.com/office/drawing/2014/main" id="{B9CCCFAA-AEF4-B674-4019-0603A29F7BB0}"/>
              </a:ext>
            </a:extLst>
          </p:cNvPr>
          <p:cNvPicPr>
            <a:picLocks noChangeAspect="1"/>
          </p:cNvPicPr>
          <p:nvPr/>
        </p:nvPicPr>
        <p:blipFill>
          <a:blip r:embed="rId2"/>
          <a:stretch>
            <a:fillRect/>
          </a:stretch>
        </p:blipFill>
        <p:spPr>
          <a:xfrm>
            <a:off x="557348" y="2795800"/>
            <a:ext cx="8159932" cy="3145925"/>
          </a:xfrm>
          <a:prstGeom prst="rect">
            <a:avLst/>
          </a:prstGeom>
        </p:spPr>
      </p:pic>
    </p:spTree>
    <p:extLst>
      <p:ext uri="{BB962C8B-B14F-4D97-AF65-F5344CB8AC3E}">
        <p14:creationId xmlns:p14="http://schemas.microsoft.com/office/powerpoint/2010/main" val="3068838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001732" cy="560905"/>
          </a:xfrm>
        </p:spPr>
        <p:txBody>
          <a:bodyPr/>
          <a:lstStyle/>
          <a:p>
            <a:r>
              <a:rPr lang="en-GB" dirty="0"/>
              <a:t>TIPS on Making Changes: Adding custom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If you need to add a CUSTOM NEW google font go to </a:t>
            </a:r>
            <a:r>
              <a:rPr lang="en-GB" dirty="0">
                <a:hlinkClick r:id="rId2"/>
              </a:rPr>
              <a:t>https://fonts.google.com/</a:t>
            </a:r>
            <a:r>
              <a:rPr lang="en-GB" dirty="0"/>
              <a:t> </a:t>
            </a:r>
          </a:p>
          <a:p>
            <a:r>
              <a:rPr lang="en-GB" dirty="0"/>
              <a:t>Select the font for example lets use ‘Roboto’</a:t>
            </a:r>
          </a:p>
          <a:p>
            <a:r>
              <a:rPr lang="en-GB" dirty="0"/>
              <a:t>Select “get font” &gt; Get embed code</a:t>
            </a:r>
          </a:p>
          <a:p>
            <a:endParaRPr lang="en-GB" dirty="0"/>
          </a:p>
          <a:p>
            <a:endParaRPr lang="en-GB" dirty="0"/>
          </a:p>
          <a:p>
            <a:endParaRPr lang="en-GB" dirty="0"/>
          </a:p>
          <a:p>
            <a:pPr marL="48600" indent="0">
              <a:buNone/>
            </a:pPr>
            <a:endParaRPr lang="en-GB" dirty="0"/>
          </a:p>
          <a:p>
            <a:endParaRPr lang="en-GB" dirty="0"/>
          </a:p>
        </p:txBody>
      </p:sp>
      <p:pic>
        <p:nvPicPr>
          <p:cNvPr id="6" name="Picture 5">
            <a:extLst>
              <a:ext uri="{FF2B5EF4-FFF2-40B4-BE49-F238E27FC236}">
                <a16:creationId xmlns:a16="http://schemas.microsoft.com/office/drawing/2014/main" id="{3987D4AA-D733-9689-216F-F1AB47FFAEB5}"/>
              </a:ext>
            </a:extLst>
          </p:cNvPr>
          <p:cNvPicPr>
            <a:picLocks noChangeAspect="1"/>
          </p:cNvPicPr>
          <p:nvPr/>
        </p:nvPicPr>
        <p:blipFill>
          <a:blip r:embed="rId3"/>
          <a:stretch>
            <a:fillRect/>
          </a:stretch>
        </p:blipFill>
        <p:spPr>
          <a:xfrm>
            <a:off x="661853" y="2546624"/>
            <a:ext cx="6173966" cy="2007959"/>
          </a:xfrm>
          <a:prstGeom prst="rect">
            <a:avLst/>
          </a:prstGeom>
        </p:spPr>
      </p:pic>
      <p:pic>
        <p:nvPicPr>
          <p:cNvPr id="8" name="Picture 7">
            <a:extLst>
              <a:ext uri="{FF2B5EF4-FFF2-40B4-BE49-F238E27FC236}">
                <a16:creationId xmlns:a16="http://schemas.microsoft.com/office/drawing/2014/main" id="{22A03812-9E4F-B128-5629-32152D844417}"/>
              </a:ext>
            </a:extLst>
          </p:cNvPr>
          <p:cNvPicPr>
            <a:picLocks noChangeAspect="1"/>
          </p:cNvPicPr>
          <p:nvPr/>
        </p:nvPicPr>
        <p:blipFill>
          <a:blip r:embed="rId4"/>
          <a:stretch>
            <a:fillRect/>
          </a:stretch>
        </p:blipFill>
        <p:spPr>
          <a:xfrm>
            <a:off x="740228" y="3926978"/>
            <a:ext cx="6740435" cy="2433921"/>
          </a:xfrm>
          <a:prstGeom prst="rect">
            <a:avLst/>
          </a:prstGeom>
        </p:spPr>
      </p:pic>
    </p:spTree>
    <p:extLst>
      <p:ext uri="{BB962C8B-B14F-4D97-AF65-F5344CB8AC3E}">
        <p14:creationId xmlns:p14="http://schemas.microsoft.com/office/powerpoint/2010/main" val="2700492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001732" cy="560905"/>
          </a:xfrm>
        </p:spPr>
        <p:txBody>
          <a:bodyPr/>
          <a:lstStyle/>
          <a:p>
            <a:r>
              <a:rPr lang="en-GB" dirty="0"/>
              <a:t>TIPS on Making Changes: Adding custom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Go to web and copy the import code</a:t>
            </a:r>
          </a:p>
          <a:p>
            <a:r>
              <a:rPr lang="en-GB" dirty="0"/>
              <a:t>CAUTION: DO NOT COPY the &lt;style&gt; tags copy only the @import statement and add it to the </a:t>
            </a:r>
            <a:r>
              <a:rPr lang="en-GB" dirty="0" err="1"/>
              <a:t>fonts.scss</a:t>
            </a:r>
            <a:r>
              <a:rPr lang="en-GB" dirty="0"/>
              <a:t> file:</a:t>
            </a:r>
          </a:p>
          <a:p>
            <a:r>
              <a:rPr lang="en-GB" b="0" i="0" dirty="0">
                <a:effectLst/>
                <a:latin typeface="Google Sans Mono"/>
              </a:rPr>
              <a:t>@import </a:t>
            </a:r>
            <a:r>
              <a:rPr lang="en-GB" b="0" i="0" dirty="0" err="1">
                <a:effectLst/>
                <a:latin typeface="Google Sans Mono"/>
              </a:rPr>
              <a:t>url</a:t>
            </a:r>
            <a:r>
              <a:rPr lang="en-GB" b="0" i="0" dirty="0">
                <a:effectLst/>
                <a:latin typeface="Google Sans Mono"/>
              </a:rPr>
              <a:t>('https://fonts.googleapis.com/css2?family=Roboto:ital,wght@0,100;0,300;0,400;0,500;0,700;0,900;1,100;1,300;1,400;1,500;1,700;1,900&amp;display=swap’)</a:t>
            </a:r>
            <a:endParaRPr lang="en-GB" dirty="0"/>
          </a:p>
          <a:p>
            <a:endParaRPr lang="en-GB" dirty="0"/>
          </a:p>
          <a:p>
            <a:endParaRPr lang="en-GB" dirty="0"/>
          </a:p>
          <a:p>
            <a:pPr marL="48600" indent="0">
              <a:buNone/>
            </a:pPr>
            <a:endParaRPr lang="en-GB" dirty="0"/>
          </a:p>
          <a:p>
            <a:endParaRPr lang="en-GB" dirty="0"/>
          </a:p>
        </p:txBody>
      </p:sp>
      <p:pic>
        <p:nvPicPr>
          <p:cNvPr id="9" name="Picture 8">
            <a:extLst>
              <a:ext uri="{FF2B5EF4-FFF2-40B4-BE49-F238E27FC236}">
                <a16:creationId xmlns:a16="http://schemas.microsoft.com/office/drawing/2014/main" id="{253EBE48-76AC-7071-E5B8-714072939765}"/>
              </a:ext>
            </a:extLst>
          </p:cNvPr>
          <p:cNvPicPr>
            <a:picLocks noChangeAspect="1"/>
          </p:cNvPicPr>
          <p:nvPr/>
        </p:nvPicPr>
        <p:blipFill>
          <a:blip r:embed="rId2"/>
          <a:stretch>
            <a:fillRect/>
          </a:stretch>
        </p:blipFill>
        <p:spPr>
          <a:xfrm>
            <a:off x="261257" y="3429000"/>
            <a:ext cx="7640505" cy="3026400"/>
          </a:xfrm>
          <a:prstGeom prst="rect">
            <a:avLst/>
          </a:prstGeom>
        </p:spPr>
      </p:pic>
    </p:spTree>
    <p:extLst>
      <p:ext uri="{BB962C8B-B14F-4D97-AF65-F5344CB8AC3E}">
        <p14:creationId xmlns:p14="http://schemas.microsoft.com/office/powerpoint/2010/main" val="2532330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12609130" cy="560905"/>
          </a:xfrm>
        </p:spPr>
        <p:txBody>
          <a:bodyPr/>
          <a:lstStyle/>
          <a:p>
            <a:r>
              <a:rPr lang="en-GB" dirty="0"/>
              <a:t>TIPS on Making Changes: Adding custom fonts and replace current </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endParaRPr lang="en-GB" dirty="0"/>
          </a:p>
          <a:p>
            <a:r>
              <a:rPr lang="en-GB" b="0" dirty="0">
                <a:solidFill>
                  <a:srgbClr val="C586C0"/>
                </a:solidFill>
                <a:effectLst/>
                <a:latin typeface="Consolas" panose="020B0609020204030204" pitchFamily="49" charset="0"/>
              </a:rPr>
              <a:t>@import</a:t>
            </a:r>
            <a:r>
              <a:rPr lang="en-GB" b="0" dirty="0">
                <a:solidFill>
                  <a:srgbClr val="CCCCCC"/>
                </a:solidFill>
                <a:effectLst/>
                <a:latin typeface="Consolas" panose="020B0609020204030204" pitchFamily="49" charset="0"/>
              </a:rPr>
              <a:t> </a:t>
            </a:r>
            <a:r>
              <a:rPr lang="en-GB" b="0" dirty="0" err="1">
                <a:solidFill>
                  <a:srgbClr val="DCDCAA"/>
                </a:solidFill>
                <a:effectLst/>
                <a:latin typeface="Consolas" panose="020B0609020204030204" pitchFamily="49" charset="0"/>
              </a:rPr>
              <a:t>url</a:t>
            </a:r>
            <a:r>
              <a:rPr lang="en-GB" b="0" dirty="0">
                <a:solidFill>
                  <a:srgbClr val="CCCCCC"/>
                </a:solidFill>
                <a:effectLst/>
                <a:latin typeface="Consolas" panose="020B0609020204030204" pitchFamily="49" charset="0"/>
              </a:rPr>
              <a:t>(</a:t>
            </a:r>
            <a:r>
              <a:rPr lang="en-GB" b="0" dirty="0">
                <a:solidFill>
                  <a:srgbClr val="CE9178"/>
                </a:solidFill>
                <a:effectLst/>
                <a:latin typeface="Consolas" panose="020B0609020204030204" pitchFamily="49" charset="0"/>
              </a:rPr>
              <a:t>'https://fonts.googleapis.com/css2?family=Roboto:ital,wght@0,100;0,300;0,400;0,500;0,700;0,900;1,100;1,300;1,400;1,500;1,700;1,900&amp;display=swap'</a:t>
            </a:r>
            <a:r>
              <a:rPr lang="en-GB" b="0" dirty="0">
                <a:solidFill>
                  <a:srgbClr val="CCCCCC"/>
                </a:solidFill>
                <a:effectLst/>
                <a:latin typeface="Consolas" panose="020B0609020204030204" pitchFamily="49" charset="0"/>
              </a:rPr>
              <a:t>);</a:t>
            </a:r>
          </a:p>
          <a:p>
            <a:r>
              <a:rPr lang="en-GB" dirty="0">
                <a:latin typeface="Google Sans Mono"/>
              </a:rPr>
              <a:t>COPY the above code in your </a:t>
            </a:r>
            <a:r>
              <a:rPr lang="en-GB" dirty="0" err="1">
                <a:latin typeface="Google Sans Mono"/>
              </a:rPr>
              <a:t>fonts.scss</a:t>
            </a:r>
            <a:r>
              <a:rPr lang="en-GB" dirty="0">
                <a:latin typeface="Google Sans Mono"/>
              </a:rPr>
              <a:t> file</a:t>
            </a:r>
          </a:p>
          <a:p>
            <a:r>
              <a:rPr lang="en-GB" dirty="0">
                <a:latin typeface="Google Sans Mono"/>
              </a:rPr>
              <a:t>Go to the </a:t>
            </a:r>
            <a:r>
              <a:rPr lang="en-GB" dirty="0" err="1">
                <a:latin typeface="Google Sans Mono"/>
              </a:rPr>
              <a:t>variables.scss</a:t>
            </a:r>
            <a:r>
              <a:rPr lang="en-GB" dirty="0">
                <a:latin typeface="Google Sans Mono"/>
              </a:rPr>
              <a:t> file and replace the current font : (THIS WILL REPLACE FONTS GLOBALLY)</a:t>
            </a:r>
          </a:p>
          <a:p>
            <a:endParaRPr lang="en-GB" dirty="0"/>
          </a:p>
          <a:p>
            <a:endParaRPr lang="en-GB" dirty="0"/>
          </a:p>
          <a:p>
            <a:endParaRPr lang="en-GB" dirty="0"/>
          </a:p>
          <a:p>
            <a:pPr marL="48600" indent="0">
              <a:buNone/>
            </a:pPr>
            <a:endParaRPr lang="en-GB" dirty="0"/>
          </a:p>
          <a:p>
            <a:endParaRPr lang="en-GB" dirty="0"/>
          </a:p>
        </p:txBody>
      </p:sp>
      <p:pic>
        <p:nvPicPr>
          <p:cNvPr id="5" name="Picture 4">
            <a:extLst>
              <a:ext uri="{FF2B5EF4-FFF2-40B4-BE49-F238E27FC236}">
                <a16:creationId xmlns:a16="http://schemas.microsoft.com/office/drawing/2014/main" id="{ACA828FC-7514-43EF-E644-A393AD5D6F87}"/>
              </a:ext>
            </a:extLst>
          </p:cNvPr>
          <p:cNvPicPr>
            <a:picLocks noChangeAspect="1"/>
          </p:cNvPicPr>
          <p:nvPr/>
        </p:nvPicPr>
        <p:blipFill>
          <a:blip r:embed="rId2"/>
          <a:stretch>
            <a:fillRect/>
          </a:stretch>
        </p:blipFill>
        <p:spPr>
          <a:xfrm>
            <a:off x="565241" y="3429000"/>
            <a:ext cx="2995359" cy="2762387"/>
          </a:xfrm>
          <a:prstGeom prst="rect">
            <a:avLst/>
          </a:prstGeom>
        </p:spPr>
      </p:pic>
    </p:spTree>
    <p:extLst>
      <p:ext uri="{BB962C8B-B14F-4D97-AF65-F5344CB8AC3E}">
        <p14:creationId xmlns:p14="http://schemas.microsoft.com/office/powerpoint/2010/main" val="40955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0D402C-1832-DDD2-C452-3D7CE547E56C}"/>
              </a:ext>
            </a:extLst>
          </p:cNvPr>
          <p:cNvPicPr>
            <a:picLocks noChangeAspect="1"/>
          </p:cNvPicPr>
          <p:nvPr/>
        </p:nvPicPr>
        <p:blipFill>
          <a:blip r:embed="rId2"/>
          <a:stretch>
            <a:fillRect/>
          </a:stretch>
        </p:blipFill>
        <p:spPr>
          <a:xfrm>
            <a:off x="-1727200" y="-90000"/>
            <a:ext cx="14341580" cy="6948000"/>
          </a:xfrm>
          <a:prstGeom prst="rect">
            <a:avLst/>
          </a:prstGeom>
        </p:spPr>
      </p:pic>
    </p:spTree>
    <p:extLst>
      <p:ext uri="{BB962C8B-B14F-4D97-AF65-F5344CB8AC3E}">
        <p14:creationId xmlns:p14="http://schemas.microsoft.com/office/powerpoint/2010/main" val="1872253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001732" cy="560905"/>
          </a:xfrm>
        </p:spPr>
        <p:txBody>
          <a:bodyPr/>
          <a:lstStyle/>
          <a:p>
            <a:r>
              <a:rPr lang="en-GB" dirty="0"/>
              <a:t>TIPS on Making Changes: Adding custom fonts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endParaRPr lang="en-GB" dirty="0"/>
          </a:p>
          <a:p>
            <a:r>
              <a:rPr lang="en-GB" dirty="0">
                <a:latin typeface="Google Sans Mono"/>
              </a:rPr>
              <a:t>If you need to add a separate element with a different font add an id or class:</a:t>
            </a:r>
            <a:endParaRPr lang="en-GB" dirty="0"/>
          </a:p>
          <a:p>
            <a:endParaRPr lang="en-GB" dirty="0"/>
          </a:p>
          <a:p>
            <a:endParaRPr lang="en-GB" dirty="0"/>
          </a:p>
          <a:p>
            <a:r>
              <a:rPr lang="en-GB" dirty="0"/>
              <a:t>Then apply this class to the page using the tag &lt;div </a:t>
            </a:r>
            <a:r>
              <a:rPr lang="en-GB" dirty="0" err="1"/>
              <a:t>className</a:t>
            </a:r>
            <a:r>
              <a:rPr lang="en-GB" dirty="0"/>
              <a:t>=“</a:t>
            </a:r>
            <a:r>
              <a:rPr lang="en-GB" dirty="0" err="1"/>
              <a:t>roboto</a:t>
            </a:r>
            <a:r>
              <a:rPr lang="en-GB" dirty="0"/>
              <a:t>-thin”&gt;</a:t>
            </a:r>
          </a:p>
          <a:p>
            <a:pPr marL="48600" indent="0">
              <a:buNone/>
            </a:pPr>
            <a:endParaRPr lang="en-GB" dirty="0"/>
          </a:p>
          <a:p>
            <a:endParaRPr lang="en-GB" dirty="0"/>
          </a:p>
        </p:txBody>
      </p:sp>
      <p:sp>
        <p:nvSpPr>
          <p:cNvPr id="6" name="TextBox 5">
            <a:extLst>
              <a:ext uri="{FF2B5EF4-FFF2-40B4-BE49-F238E27FC236}">
                <a16:creationId xmlns:a16="http://schemas.microsoft.com/office/drawing/2014/main" id="{35EE6CA5-7010-6504-27B2-60CE43A47F54}"/>
              </a:ext>
            </a:extLst>
          </p:cNvPr>
          <p:cNvSpPr txBox="1"/>
          <p:nvPr/>
        </p:nvSpPr>
        <p:spPr>
          <a:xfrm>
            <a:off x="670559" y="1928994"/>
            <a:ext cx="6096000" cy="646331"/>
          </a:xfrm>
          <a:prstGeom prst="rect">
            <a:avLst/>
          </a:prstGeom>
          <a:noFill/>
        </p:spPr>
        <p:txBody>
          <a:bodyPr wrap="square">
            <a:spAutoFit/>
          </a:bodyPr>
          <a:lstStyle/>
          <a:p>
            <a:r>
              <a:rPr lang="en-GB" b="0" i="0" dirty="0" err="1">
                <a:effectLst/>
                <a:latin typeface="Google Sans Mono"/>
              </a:rPr>
              <a:t>roboto</a:t>
            </a:r>
            <a:r>
              <a:rPr lang="en-GB" b="0" i="0" dirty="0">
                <a:effectLst/>
                <a:latin typeface="Google Sans Mono"/>
              </a:rPr>
              <a:t>-thin { font-family: "Roboto", sans-serif; font-weight: 100; font-style: normal; } do this on the </a:t>
            </a:r>
            <a:r>
              <a:rPr lang="en-GB" b="0" i="0" dirty="0" err="1">
                <a:effectLst/>
                <a:latin typeface="Google Sans Mono"/>
              </a:rPr>
              <a:t>main.scss</a:t>
            </a:r>
            <a:r>
              <a:rPr lang="en-GB" b="0" i="0" dirty="0">
                <a:effectLst/>
                <a:latin typeface="Google Sans Mono"/>
              </a:rPr>
              <a:t> file</a:t>
            </a:r>
            <a:endParaRPr lang="en-GB" dirty="0"/>
          </a:p>
        </p:txBody>
      </p:sp>
    </p:spTree>
    <p:extLst>
      <p:ext uri="{BB962C8B-B14F-4D97-AF65-F5344CB8AC3E}">
        <p14:creationId xmlns:p14="http://schemas.microsoft.com/office/powerpoint/2010/main" val="975309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9930192" cy="560905"/>
          </a:xfrm>
        </p:spPr>
        <p:txBody>
          <a:bodyPr/>
          <a:lstStyle/>
          <a:p>
            <a:r>
              <a:rPr lang="en-GB" dirty="0"/>
              <a:t>TIPS on Making Changes: Change the brand colours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err="1"/>
              <a:t>Locae</a:t>
            </a:r>
            <a:r>
              <a:rPr lang="en-GB" dirty="0"/>
              <a:t> the colours in </a:t>
            </a:r>
            <a:r>
              <a:rPr lang="en-GB" dirty="0" err="1"/>
              <a:t>variable.scss</a:t>
            </a:r>
            <a:r>
              <a:rPr lang="en-GB" dirty="0"/>
              <a:t> and </a:t>
            </a:r>
          </a:p>
          <a:p>
            <a:r>
              <a:rPr lang="en-GB" dirty="0"/>
              <a:t>Simply change the codes to whatever you like (if requested)</a:t>
            </a:r>
          </a:p>
          <a:p>
            <a:r>
              <a:rPr lang="en-GB" dirty="0"/>
              <a:t>These are all strictly EWR Brand colours and it is suggested to avoid changing them</a:t>
            </a:r>
          </a:p>
          <a:p>
            <a:pPr marL="48600" indent="0">
              <a:buNone/>
            </a:pPr>
            <a:endParaRPr lang="en-GB" dirty="0"/>
          </a:p>
          <a:p>
            <a:endParaRPr lang="en-GB" dirty="0"/>
          </a:p>
        </p:txBody>
      </p:sp>
      <p:pic>
        <p:nvPicPr>
          <p:cNvPr id="5" name="Picture 4">
            <a:extLst>
              <a:ext uri="{FF2B5EF4-FFF2-40B4-BE49-F238E27FC236}">
                <a16:creationId xmlns:a16="http://schemas.microsoft.com/office/drawing/2014/main" id="{F0DD2720-4F40-A339-27B3-AD00333DD5B5}"/>
              </a:ext>
            </a:extLst>
          </p:cNvPr>
          <p:cNvPicPr>
            <a:picLocks noChangeAspect="1"/>
          </p:cNvPicPr>
          <p:nvPr/>
        </p:nvPicPr>
        <p:blipFill>
          <a:blip r:embed="rId2"/>
          <a:stretch>
            <a:fillRect/>
          </a:stretch>
        </p:blipFill>
        <p:spPr>
          <a:xfrm>
            <a:off x="635726" y="2988153"/>
            <a:ext cx="3640999" cy="3357810"/>
          </a:xfrm>
          <a:prstGeom prst="rect">
            <a:avLst/>
          </a:prstGeom>
        </p:spPr>
      </p:pic>
    </p:spTree>
    <p:extLst>
      <p:ext uri="{BB962C8B-B14F-4D97-AF65-F5344CB8AC3E}">
        <p14:creationId xmlns:p14="http://schemas.microsoft.com/office/powerpoint/2010/main" val="3383025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4116101" cy="560905"/>
          </a:xfrm>
        </p:spPr>
        <p:txBody>
          <a:bodyPr/>
          <a:lstStyle/>
          <a:p>
            <a:r>
              <a:rPr lang="en-GB" dirty="0"/>
              <a:t>Adding a new page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r>
              <a:rPr lang="en-GB" dirty="0"/>
              <a:t> Go to folder Pages and create a new .</a:t>
            </a:r>
            <a:r>
              <a:rPr lang="en-GB" dirty="0" err="1"/>
              <a:t>js</a:t>
            </a:r>
            <a:r>
              <a:rPr lang="en-GB" dirty="0"/>
              <a:t> file and give the name of your preference. Example Newpage.js</a:t>
            </a:r>
          </a:p>
          <a:p>
            <a:pPr marL="48600" indent="0">
              <a:buNone/>
            </a:pPr>
            <a:r>
              <a:rPr lang="en-GB" dirty="0"/>
              <a:t>Copy the following code:</a:t>
            </a:r>
          </a:p>
          <a:p>
            <a:r>
              <a:rPr lang="en-GB" sz="900" b="0" dirty="0">
                <a:solidFill>
                  <a:srgbClr val="6A9955"/>
                </a:solidFill>
                <a:effectLst/>
                <a:latin typeface="Consolas" panose="020B0609020204030204" pitchFamily="49" charset="0"/>
              </a:rPr>
              <a:t>// 1. Importing Components</a:t>
            </a:r>
            <a:endParaRPr lang="en-GB" sz="900" b="0" dirty="0">
              <a:solidFill>
                <a:srgbClr val="CCCCCC"/>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 </a:t>
            </a:r>
            <a:r>
              <a:rPr lang="en-GB" sz="900" b="0" dirty="0">
                <a:solidFill>
                  <a:srgbClr val="9CDCFE"/>
                </a:solidFill>
                <a:effectLst/>
                <a:latin typeface="Consolas" panose="020B0609020204030204" pitchFamily="49" charset="0"/>
              </a:rPr>
              <a:t>Link</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useMatch</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useResolvedPath</a:t>
            </a:r>
            <a:r>
              <a:rPr lang="en-GB" sz="900" b="0" dirty="0">
                <a:solidFill>
                  <a:srgbClr val="CCCCCC"/>
                </a:solidFill>
                <a:effectLst/>
                <a:latin typeface="Consolas" panose="020B0609020204030204" pitchFamily="49" charset="0"/>
              </a:rPr>
              <a:t> }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"react-router-</a:t>
            </a:r>
            <a:r>
              <a:rPr lang="en-GB" sz="900" b="0" dirty="0" err="1">
                <a:solidFill>
                  <a:srgbClr val="CE9178"/>
                </a:solidFill>
                <a:effectLst/>
                <a:latin typeface="Consolas" panose="020B0609020204030204" pitchFamily="49" charset="0"/>
              </a:rPr>
              <a:t>dom</a:t>
            </a:r>
            <a:r>
              <a:rPr lang="en-GB" sz="900" b="0" dirty="0">
                <a:solidFill>
                  <a:srgbClr val="CE9178"/>
                </a:solidFill>
                <a:effectLst/>
                <a:latin typeface="Consolas" panose="020B0609020204030204" pitchFamily="49" charset="0"/>
              </a:rPr>
              <a:t>"</a:t>
            </a:r>
            <a:r>
              <a:rPr lang="en-GB" sz="900" b="0" dirty="0">
                <a:solidFill>
                  <a:srgbClr val="CCCCCC"/>
                </a:solidFill>
                <a:effectLst/>
                <a:latin typeface="Consolas" panose="020B0609020204030204" pitchFamily="49" charset="0"/>
              </a:rPr>
              <a:t>;</a:t>
            </a: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Logos</a:t>
            </a:r>
            <a:r>
              <a:rPr lang="en-GB" sz="900" b="0" dirty="0">
                <a:solidFill>
                  <a:srgbClr val="CCCCCC"/>
                </a:solidFill>
                <a:effectLst/>
                <a:latin typeface="Consolas" panose="020B0609020204030204" pitchFamily="49" charset="0"/>
              </a:rPr>
              <a:t>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src</a:t>
            </a:r>
            <a:r>
              <a:rPr lang="en-GB" sz="900" b="0" dirty="0">
                <a:solidFill>
                  <a:srgbClr val="CE9178"/>
                </a:solidFill>
                <a:effectLst/>
                <a:latin typeface="Consolas" panose="020B0609020204030204" pitchFamily="49" charset="0"/>
              </a:rPr>
              <a:t>/components/Logos"</a:t>
            </a:r>
            <a:r>
              <a:rPr lang="en-GB" sz="900" b="0" dirty="0">
                <a:solidFill>
                  <a:srgbClr val="CCCCCC"/>
                </a:solidFill>
                <a:effectLst/>
                <a:latin typeface="Consolas" panose="020B0609020204030204" pitchFamily="49" charset="0"/>
              </a:rPr>
              <a:t>;</a:t>
            </a: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NavBar</a:t>
            </a:r>
            <a:r>
              <a:rPr lang="en-GB" sz="900" b="0" dirty="0">
                <a:solidFill>
                  <a:srgbClr val="CCCCCC"/>
                </a:solidFill>
                <a:effectLst/>
                <a:latin typeface="Consolas" panose="020B0609020204030204" pitchFamily="49" charset="0"/>
              </a:rPr>
              <a:t>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src</a:t>
            </a:r>
            <a:r>
              <a:rPr lang="en-GB" sz="900" b="0" dirty="0">
                <a:solidFill>
                  <a:srgbClr val="CE9178"/>
                </a:solidFill>
                <a:effectLst/>
                <a:latin typeface="Consolas" panose="020B0609020204030204" pitchFamily="49" charset="0"/>
              </a:rPr>
              <a:t>/components/Navbar"</a:t>
            </a:r>
            <a:r>
              <a:rPr lang="en-GB" sz="900" b="0" dirty="0">
                <a:solidFill>
                  <a:srgbClr val="CCCCCC"/>
                </a:solidFill>
                <a:effectLst/>
                <a:latin typeface="Consolas" panose="020B0609020204030204" pitchFamily="49" charset="0"/>
              </a:rPr>
              <a:t>;</a:t>
            </a: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AuthData</a:t>
            </a:r>
            <a:r>
              <a:rPr lang="en-GB" sz="900" b="0" dirty="0">
                <a:solidFill>
                  <a:srgbClr val="CCCCCC"/>
                </a:solidFill>
                <a:effectLst/>
                <a:latin typeface="Consolas" panose="020B0609020204030204" pitchFamily="49" charset="0"/>
              </a:rPr>
              <a:t> }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"../auth/</a:t>
            </a:r>
            <a:r>
              <a:rPr lang="en-GB" sz="900" b="0" dirty="0" err="1">
                <a:solidFill>
                  <a:srgbClr val="CE9178"/>
                </a:solidFill>
                <a:effectLst/>
                <a:latin typeface="Consolas" panose="020B0609020204030204" pitchFamily="49" charset="0"/>
              </a:rPr>
              <a:t>AuthWrapper</a:t>
            </a:r>
            <a:r>
              <a:rPr lang="en-GB" sz="900" b="0" dirty="0">
                <a:solidFill>
                  <a:srgbClr val="CE9178"/>
                </a:solidFill>
                <a:effectLst/>
                <a:latin typeface="Consolas" panose="020B0609020204030204" pitchFamily="49" charset="0"/>
              </a:rPr>
              <a:t>"</a:t>
            </a:r>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6A9955"/>
                </a:solidFill>
                <a:effectLst/>
                <a:latin typeface="Consolas" panose="020B0609020204030204" pitchFamily="49" charset="0"/>
              </a:rPr>
              <a:t>// 2. Import </a:t>
            </a:r>
            <a:r>
              <a:rPr lang="en-GB" sz="900" b="0" dirty="0" err="1">
                <a:solidFill>
                  <a:srgbClr val="6A9955"/>
                </a:solidFill>
                <a:effectLst/>
                <a:latin typeface="Consolas" panose="020B0609020204030204" pitchFamily="49" charset="0"/>
              </a:rPr>
              <a:t>FontAwesome</a:t>
            </a:r>
            <a:r>
              <a:rPr lang="en-GB" sz="900" b="0" dirty="0">
                <a:solidFill>
                  <a:srgbClr val="6A9955"/>
                </a:solidFill>
                <a:effectLst/>
                <a:latin typeface="Consolas" panose="020B0609020204030204" pitchFamily="49" charset="0"/>
              </a:rPr>
              <a:t> Icons</a:t>
            </a:r>
            <a:endParaRPr lang="en-GB" sz="900" b="0" dirty="0">
              <a:solidFill>
                <a:srgbClr val="CCCCCC"/>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FontAwesomeIcon</a:t>
            </a:r>
            <a:r>
              <a:rPr lang="en-GB" sz="900" b="0" dirty="0">
                <a:solidFill>
                  <a:srgbClr val="CCCCCC"/>
                </a:solidFill>
                <a:effectLst/>
                <a:latin typeface="Consolas" panose="020B0609020204030204" pitchFamily="49" charset="0"/>
              </a:rPr>
              <a:t> }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fortawesome</a:t>
            </a:r>
            <a:r>
              <a:rPr lang="en-GB" sz="900" b="0" dirty="0">
                <a:solidFill>
                  <a:srgbClr val="CE9178"/>
                </a:solidFill>
                <a:effectLst/>
                <a:latin typeface="Consolas" panose="020B0609020204030204" pitchFamily="49" charset="0"/>
              </a:rPr>
              <a:t>/react-</a:t>
            </a:r>
            <a:r>
              <a:rPr lang="en-GB" sz="900" b="0" dirty="0" err="1">
                <a:solidFill>
                  <a:srgbClr val="CE9178"/>
                </a:solidFill>
                <a:effectLst/>
                <a:latin typeface="Consolas" panose="020B0609020204030204" pitchFamily="49" charset="0"/>
              </a:rPr>
              <a:t>fontawesome</a:t>
            </a:r>
            <a:r>
              <a:rPr lang="en-GB" sz="900" b="0" dirty="0">
                <a:solidFill>
                  <a:srgbClr val="CE9178"/>
                </a:solidFill>
                <a:effectLst/>
                <a:latin typeface="Consolas" panose="020B0609020204030204" pitchFamily="49" charset="0"/>
              </a:rPr>
              <a:t>"</a:t>
            </a:r>
            <a:r>
              <a:rPr lang="en-GB" sz="900" b="0" dirty="0">
                <a:solidFill>
                  <a:srgbClr val="CCCCCC"/>
                </a:solidFill>
                <a:effectLst/>
                <a:latin typeface="Consolas" panose="020B0609020204030204" pitchFamily="49" charset="0"/>
              </a:rPr>
              <a:t>;</a:t>
            </a:r>
          </a:p>
          <a:p>
            <a:r>
              <a:rPr lang="en-GB" sz="900" b="0" dirty="0">
                <a:solidFill>
                  <a:srgbClr val="C586C0"/>
                </a:solidFill>
                <a:effectLst/>
                <a:latin typeface="Consolas" panose="020B0609020204030204" pitchFamily="49" charset="0"/>
              </a:rPr>
              <a:t>import</a:t>
            </a:r>
            <a:r>
              <a:rPr lang="en-GB" sz="900" b="0" dirty="0">
                <a:solidFill>
                  <a:srgbClr val="CCCCCC"/>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faKey</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faSignOut</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faSmile</a:t>
            </a:r>
            <a:r>
              <a:rPr lang="en-GB" sz="900" b="0" dirty="0">
                <a:solidFill>
                  <a:srgbClr val="CCCCCC"/>
                </a:solidFill>
                <a:effectLst/>
                <a:latin typeface="Consolas" panose="020B0609020204030204" pitchFamily="49" charset="0"/>
              </a:rPr>
              <a:t> } </a:t>
            </a:r>
            <a:r>
              <a:rPr lang="en-GB" sz="900" b="0" dirty="0">
                <a:solidFill>
                  <a:srgbClr val="C586C0"/>
                </a:solidFill>
                <a:effectLst/>
                <a:latin typeface="Consolas" panose="020B0609020204030204" pitchFamily="49" charset="0"/>
              </a:rPr>
              <a:t>from</a:t>
            </a:r>
            <a:r>
              <a:rPr lang="en-GB" sz="900" b="0" dirty="0">
                <a:solidFill>
                  <a:srgbClr val="CCCCCC"/>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fortawesome</a:t>
            </a:r>
            <a:r>
              <a:rPr lang="en-GB" sz="900" b="0" dirty="0">
                <a:solidFill>
                  <a:srgbClr val="CE9178"/>
                </a:solidFill>
                <a:effectLst/>
                <a:latin typeface="Consolas" panose="020B0609020204030204" pitchFamily="49" charset="0"/>
              </a:rPr>
              <a:t>/free-solid-</a:t>
            </a:r>
            <a:r>
              <a:rPr lang="en-GB" sz="900" b="0" dirty="0" err="1">
                <a:solidFill>
                  <a:srgbClr val="CE9178"/>
                </a:solidFill>
                <a:effectLst/>
                <a:latin typeface="Consolas" panose="020B0609020204030204" pitchFamily="49" charset="0"/>
              </a:rPr>
              <a:t>svg</a:t>
            </a:r>
            <a:r>
              <a:rPr lang="en-GB" sz="900" b="0" dirty="0">
                <a:solidFill>
                  <a:srgbClr val="CE9178"/>
                </a:solidFill>
                <a:effectLst/>
                <a:latin typeface="Consolas" panose="020B0609020204030204" pitchFamily="49" charset="0"/>
              </a:rPr>
              <a:t>-icons"</a:t>
            </a:r>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6A9955"/>
                </a:solidFill>
                <a:effectLst/>
                <a:latin typeface="Consolas" panose="020B0609020204030204" pitchFamily="49" charset="0"/>
              </a:rPr>
              <a:t>// export default function Forgot() {</a:t>
            </a:r>
            <a:endParaRPr lang="en-GB" sz="900" b="0" dirty="0">
              <a:solidFill>
                <a:srgbClr val="CCCCCC"/>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export</a:t>
            </a:r>
            <a:r>
              <a:rPr lang="en-GB" sz="900" b="0" dirty="0">
                <a:solidFill>
                  <a:srgbClr val="CCCCCC"/>
                </a:solidFill>
                <a:effectLst/>
                <a:latin typeface="Consolas" panose="020B0609020204030204" pitchFamily="49" charset="0"/>
              </a:rPr>
              <a:t> </a:t>
            </a:r>
            <a:r>
              <a:rPr lang="en-GB" sz="900" b="0" dirty="0" err="1">
                <a:solidFill>
                  <a:srgbClr val="569CD6"/>
                </a:solidFill>
                <a:effectLst/>
                <a:latin typeface="Consolas" panose="020B0609020204030204" pitchFamily="49" charset="0"/>
              </a:rPr>
              <a:t>const</a:t>
            </a:r>
            <a:r>
              <a:rPr lang="en-GB" sz="900" b="0" dirty="0">
                <a:solidFill>
                  <a:srgbClr val="CCCCCC"/>
                </a:solidFill>
                <a:effectLst/>
                <a:latin typeface="Consolas" panose="020B0609020204030204" pitchFamily="49" charset="0"/>
              </a:rPr>
              <a:t> </a:t>
            </a:r>
            <a:r>
              <a:rPr lang="en-GB" sz="900" b="0" dirty="0" err="1">
                <a:solidFill>
                  <a:srgbClr val="DCDCAA"/>
                </a:solidFill>
                <a:effectLst/>
                <a:latin typeface="Consolas" panose="020B0609020204030204" pitchFamily="49" charset="0"/>
              </a:rPr>
              <a:t>Newpage</a:t>
            </a:r>
            <a:r>
              <a:rPr lang="en-GB" sz="900" b="0" dirty="0">
                <a:solidFill>
                  <a:srgbClr val="CCCCCC"/>
                </a:solidFill>
                <a:effectLst/>
                <a:latin typeface="Consolas" panose="020B0609020204030204" pitchFamily="49" charset="0"/>
              </a:rPr>
              <a:t>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 </a:t>
            </a:r>
            <a:r>
              <a:rPr lang="en-GB" sz="900" b="0" dirty="0">
                <a:solidFill>
                  <a:srgbClr val="569CD6"/>
                </a:solidFill>
                <a:effectLst/>
                <a:latin typeface="Consolas" panose="020B0609020204030204" pitchFamily="49" charset="0"/>
              </a:rPr>
              <a:t>=&gt;</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err="1">
                <a:solidFill>
                  <a:srgbClr val="569CD6"/>
                </a:solidFill>
                <a:effectLst/>
                <a:latin typeface="Consolas" panose="020B0609020204030204" pitchFamily="49" charset="0"/>
              </a:rPr>
              <a:t>const</a:t>
            </a:r>
            <a:r>
              <a:rPr lang="en-GB" sz="900" b="0" dirty="0">
                <a:solidFill>
                  <a:srgbClr val="CCCCCC"/>
                </a:solidFill>
                <a:effectLst/>
                <a:latin typeface="Consolas" panose="020B0609020204030204" pitchFamily="49" charset="0"/>
              </a:rPr>
              <a:t> { </a:t>
            </a:r>
            <a:r>
              <a:rPr lang="en-GB" sz="900" b="0" dirty="0">
                <a:solidFill>
                  <a:srgbClr val="4FC1FF"/>
                </a:solidFill>
                <a:effectLst/>
                <a:latin typeface="Consolas" panose="020B0609020204030204" pitchFamily="49" charset="0"/>
              </a:rPr>
              <a:t>user</a:t>
            </a:r>
            <a:r>
              <a:rPr lang="en-GB" sz="900" b="0" dirty="0">
                <a:solidFill>
                  <a:srgbClr val="CCCCCC"/>
                </a:solidFill>
                <a:effectLst/>
                <a:latin typeface="Consolas" panose="020B0609020204030204" pitchFamily="49" charset="0"/>
              </a:rPr>
              <a:t> } </a:t>
            </a:r>
            <a:r>
              <a:rPr lang="en-GB" sz="900" b="0" dirty="0">
                <a:solidFill>
                  <a:srgbClr val="D4D4D4"/>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err="1">
                <a:solidFill>
                  <a:srgbClr val="DCDCAA"/>
                </a:solidFill>
                <a:effectLst/>
                <a:latin typeface="Consolas" panose="020B0609020204030204" pitchFamily="49" charset="0"/>
              </a:rPr>
              <a:t>AuthData</a:t>
            </a:r>
            <a:r>
              <a:rPr lang="en-GB" sz="900" b="0" dirty="0">
                <a:solidFill>
                  <a:srgbClr val="CCCCCC"/>
                </a:solidFill>
                <a:effectLst/>
                <a:latin typeface="Consolas" panose="020B0609020204030204" pitchFamily="49" charset="0"/>
              </a:rPr>
              <a:t>();</a:t>
            </a:r>
          </a:p>
          <a:p>
            <a:br>
              <a:rPr lang="en-GB" sz="900" b="0" dirty="0">
                <a:solidFill>
                  <a:srgbClr val="CCCCCC"/>
                </a:solidFill>
                <a:effectLst/>
                <a:latin typeface="Consolas" panose="020B0609020204030204" pitchFamily="49" charset="0"/>
              </a:rPr>
            </a:br>
            <a:r>
              <a:rPr lang="en-GB" sz="900" b="0" dirty="0">
                <a:solidFill>
                  <a:srgbClr val="CCCCCC"/>
                </a:solidFill>
                <a:effectLst/>
                <a:latin typeface="Consolas" panose="020B0609020204030204" pitchFamily="49" charset="0"/>
              </a:rPr>
              <a:t> </a:t>
            </a:r>
            <a:endParaRPr lang="en-GB" b="0" dirty="0">
              <a:solidFill>
                <a:srgbClr val="CCCCCC"/>
              </a:solidFill>
              <a:effectLst/>
              <a:latin typeface="Consolas" panose="020B0609020204030204" pitchFamily="49" charset="0"/>
            </a:endParaRPr>
          </a:p>
          <a:p>
            <a:br>
              <a:rPr lang="en-GB" b="0" dirty="0">
                <a:solidFill>
                  <a:srgbClr val="CCCCCC"/>
                </a:solidFill>
                <a:effectLst/>
                <a:latin typeface="Consolas" panose="020B0609020204030204" pitchFamily="49" charset="0"/>
              </a:rPr>
            </a:br>
            <a:endParaRPr lang="en-GB" b="0" dirty="0">
              <a:solidFill>
                <a:srgbClr val="CCCCCC"/>
              </a:solidFill>
              <a:effectLst/>
              <a:latin typeface="Consolas" panose="020B0609020204030204" pitchFamily="49" charset="0"/>
            </a:endParaRPr>
          </a:p>
          <a:p>
            <a:pPr marL="48600" indent="0">
              <a:buNone/>
            </a:pPr>
            <a:endParaRPr lang="en-GB" dirty="0"/>
          </a:p>
          <a:p>
            <a:pPr marL="48600" indent="0">
              <a:buNone/>
            </a:pPr>
            <a:endParaRPr lang="en-GB" dirty="0"/>
          </a:p>
          <a:p>
            <a:endParaRPr lang="en-GB" dirty="0"/>
          </a:p>
        </p:txBody>
      </p:sp>
    </p:spTree>
    <p:extLst>
      <p:ext uri="{BB962C8B-B14F-4D97-AF65-F5344CB8AC3E}">
        <p14:creationId xmlns:p14="http://schemas.microsoft.com/office/powerpoint/2010/main" val="1262884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4116101" cy="560905"/>
          </a:xfrm>
        </p:spPr>
        <p:txBody>
          <a:bodyPr/>
          <a:lstStyle/>
          <a:p>
            <a:r>
              <a:rPr lang="en-GB" dirty="0"/>
              <a:t>Adding a new page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 </a:t>
            </a:r>
            <a:r>
              <a:rPr lang="en-GB" sz="900" b="0" dirty="0">
                <a:solidFill>
                  <a:srgbClr val="CCCCCC"/>
                </a:solidFill>
                <a:effectLst/>
                <a:latin typeface="Consolas" panose="020B0609020204030204" pitchFamily="49" charset="0"/>
              </a:rPr>
              <a:t>  </a:t>
            </a:r>
            <a:r>
              <a:rPr lang="en-GB" sz="900" b="0" dirty="0">
                <a:solidFill>
                  <a:srgbClr val="C586C0"/>
                </a:solidFill>
                <a:effectLst/>
                <a:latin typeface="Consolas" panose="020B0609020204030204" pitchFamily="49" charset="0"/>
              </a:rPr>
              <a:t>return</a:t>
            </a:r>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Newpage</a:t>
            </a:r>
            <a:r>
              <a:rPr lang="en-GB" sz="900" b="0" dirty="0">
                <a:solidFill>
                  <a:srgbClr val="CE9178"/>
                </a:solidFill>
                <a:effectLst/>
                <a:latin typeface="Consolas" panose="020B0609020204030204" pitchFamily="49" charset="0"/>
              </a:rPr>
              <a:t>"</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main</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"wrapper"</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"container"</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formContainer</a:t>
            </a:r>
            <a:r>
              <a:rPr lang="en-GB" sz="900" b="0" dirty="0">
                <a:solidFill>
                  <a:srgbClr val="CE9178"/>
                </a:solidFill>
                <a:effectLst/>
                <a:latin typeface="Consolas" panose="020B0609020204030204" pitchFamily="49" charset="0"/>
              </a:rPr>
              <a:t>"</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4EC9B0"/>
                </a:solidFill>
                <a:effectLst/>
                <a:latin typeface="Consolas" panose="020B0609020204030204" pitchFamily="49" charset="0"/>
              </a:rPr>
              <a:t>Logos</a:t>
            </a:r>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err="1">
                <a:solidFill>
                  <a:srgbClr val="4EC9B0"/>
                </a:solidFill>
                <a:effectLst/>
                <a:latin typeface="Consolas" panose="020B0609020204030204" pitchFamily="49" charset="0"/>
              </a:rPr>
              <a:t>FontAwesomeIcon</a:t>
            </a:r>
            <a:r>
              <a:rPr lang="en-GB" sz="900" b="0" dirty="0">
                <a:solidFill>
                  <a:srgbClr val="CCCCCC"/>
                </a:solidFill>
                <a:effectLst/>
                <a:latin typeface="Consolas" panose="020B0609020204030204" pitchFamily="49" charset="0"/>
              </a:rPr>
              <a:t> </a:t>
            </a:r>
            <a:r>
              <a:rPr lang="en-GB" sz="900" b="0" dirty="0">
                <a:solidFill>
                  <a:srgbClr val="9CDCFE"/>
                </a:solidFill>
                <a:effectLst/>
                <a:latin typeface="Consolas" panose="020B0609020204030204" pitchFamily="49" charset="0"/>
              </a:rPr>
              <a:t>icon</a:t>
            </a:r>
            <a:r>
              <a:rPr lang="en-GB" sz="900" b="0" dirty="0">
                <a:solidFill>
                  <a:srgbClr val="D4D4D4"/>
                </a:solidFill>
                <a:effectLst/>
                <a:latin typeface="Consolas" panose="020B0609020204030204" pitchFamily="49" charset="0"/>
              </a:rPr>
              <a:t>=</a:t>
            </a:r>
            <a:r>
              <a:rPr lang="en-GB" sz="900" b="0" dirty="0">
                <a:solidFill>
                  <a:srgbClr val="569CD6"/>
                </a:solidFill>
                <a:effectLst/>
                <a:latin typeface="Consolas" panose="020B0609020204030204" pitchFamily="49" charset="0"/>
              </a:rPr>
              <a:t>{</a:t>
            </a:r>
            <a:r>
              <a:rPr lang="en-GB" sz="900" b="0" dirty="0" err="1">
                <a:solidFill>
                  <a:srgbClr val="4FC1FF"/>
                </a:solidFill>
                <a:effectLst/>
                <a:latin typeface="Consolas" panose="020B0609020204030204" pitchFamily="49" charset="0"/>
              </a:rPr>
              <a:t>faSmile</a:t>
            </a:r>
            <a:r>
              <a:rPr lang="en-GB" sz="900" b="0" dirty="0">
                <a:solidFill>
                  <a:srgbClr val="569CD6"/>
                </a:solidFill>
                <a:effectLst/>
                <a:latin typeface="Consolas" panose="020B0609020204030204" pitchFamily="49" charset="0"/>
              </a:rPr>
              <a:t>}</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"icon"</a:t>
            </a:r>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buttonsContainer</a:t>
            </a:r>
            <a:r>
              <a:rPr lang="en-GB" sz="900" b="0" dirty="0">
                <a:solidFill>
                  <a:srgbClr val="CE9178"/>
                </a:solidFill>
                <a:effectLst/>
                <a:latin typeface="Consolas" panose="020B0609020204030204" pitchFamily="49" charset="0"/>
              </a:rPr>
              <a:t>"</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"row"</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CCCCCC"/>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className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"row"</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h1</a:t>
            </a:r>
            <a:r>
              <a:rPr lang="en-GB" sz="900" b="0" dirty="0">
                <a:solidFill>
                  <a:srgbClr val="808080"/>
                </a:solidFill>
                <a:effectLst/>
                <a:latin typeface="Consolas" panose="020B0609020204030204" pitchFamily="49" charset="0"/>
              </a:rPr>
              <a:t>&gt;</a:t>
            </a:r>
            <a:r>
              <a:rPr lang="en-GB" sz="900" b="0" dirty="0">
                <a:solidFill>
                  <a:srgbClr val="CCCCCC"/>
                </a:solidFill>
                <a:effectLst/>
                <a:latin typeface="Consolas" panose="020B0609020204030204" pitchFamily="49" charset="0"/>
              </a:rPr>
              <a:t>Page Title</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h1</a:t>
            </a:r>
            <a:r>
              <a:rPr lang="en-GB" sz="900" b="0" dirty="0">
                <a:solidFill>
                  <a:srgbClr val="808080"/>
                </a:solidFill>
                <a:effectLst/>
                <a:latin typeface="Consolas" panose="020B0609020204030204" pitchFamily="49" charset="0"/>
              </a:rPr>
              <a:t>&gt;</a:t>
            </a:r>
          </a:p>
          <a:p>
            <a:pPr lvl="3"/>
            <a:r>
              <a:rPr lang="en-GB" sz="900" b="0" dirty="0">
                <a:solidFill>
                  <a:srgbClr val="808080"/>
                </a:solidFill>
                <a:effectLst/>
                <a:latin typeface="Consolas" panose="020B0609020204030204" pitchFamily="49" charset="0"/>
              </a:rPr>
              <a:t>&lt;div</a:t>
            </a:r>
            <a:r>
              <a:rPr lang="en-GB" sz="900" dirty="0">
                <a:solidFill>
                  <a:srgbClr val="808080"/>
                </a:solidFill>
                <a:latin typeface="Consolas" panose="020B0609020204030204" pitchFamily="49" charset="0"/>
              </a:rPr>
              <a:t>&gt;Content&lt;/div&gt;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main</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r>
              <a:rPr lang="en-GB" sz="900" b="0" dirty="0">
                <a:solidFill>
                  <a:srgbClr val="808080"/>
                </a:solidFill>
                <a:effectLst/>
                <a:latin typeface="Consolas" panose="020B0609020204030204" pitchFamily="49" charset="0"/>
              </a:rPr>
              <a:t>&lt;/</a:t>
            </a:r>
            <a:r>
              <a:rPr lang="en-GB" sz="900" b="0" dirty="0">
                <a:solidFill>
                  <a:srgbClr val="569CD6"/>
                </a:solidFill>
                <a:effectLst/>
                <a:latin typeface="Consolas" panose="020B0609020204030204" pitchFamily="49" charset="0"/>
              </a:rPr>
              <a:t>div</a:t>
            </a:r>
            <a:r>
              <a:rPr lang="en-GB" sz="900" b="0" dirty="0">
                <a:solidFill>
                  <a:srgbClr val="808080"/>
                </a:solidFill>
                <a:effectLst/>
                <a:latin typeface="Consolas" panose="020B0609020204030204" pitchFamily="49" charset="0"/>
              </a:rPr>
              <a:t>&gt;</a:t>
            </a:r>
            <a:endParaRPr lang="en-GB" sz="900" b="0" dirty="0">
              <a:solidFill>
                <a:srgbClr val="CCCCCC"/>
              </a:solidFill>
              <a:effectLst/>
              <a:latin typeface="Consolas" panose="020B0609020204030204" pitchFamily="49" charset="0"/>
            </a:endParaRPr>
          </a:p>
          <a:p>
            <a:r>
              <a:rPr lang="en-GB" sz="900" b="0" dirty="0">
                <a:solidFill>
                  <a:srgbClr val="CCCCCC"/>
                </a:solidFill>
                <a:effectLst/>
                <a:latin typeface="Consolas" panose="020B0609020204030204" pitchFamily="49" charset="0"/>
              </a:rPr>
              <a:t>  );</a:t>
            </a:r>
          </a:p>
          <a:p>
            <a:r>
              <a:rPr lang="en-GB" sz="900" b="0" dirty="0">
                <a:solidFill>
                  <a:srgbClr val="CCCCCC"/>
                </a:solidFill>
                <a:effectLst/>
                <a:latin typeface="Consolas" panose="020B0609020204030204" pitchFamily="49" charset="0"/>
              </a:rPr>
              <a:t>};</a:t>
            </a:r>
          </a:p>
          <a:p>
            <a:pPr marL="48600" indent="0">
              <a:buNone/>
            </a:pPr>
            <a:endParaRPr lang="en-GB" b="0" dirty="0">
              <a:solidFill>
                <a:srgbClr val="CCCCCC"/>
              </a:solidFill>
              <a:effectLst/>
              <a:latin typeface="Consolas" panose="020B0609020204030204" pitchFamily="49" charset="0"/>
            </a:endParaRPr>
          </a:p>
          <a:p>
            <a:br>
              <a:rPr lang="en-GB" b="0" dirty="0">
                <a:solidFill>
                  <a:srgbClr val="CCCCCC"/>
                </a:solidFill>
                <a:effectLst/>
                <a:latin typeface="Consolas" panose="020B0609020204030204" pitchFamily="49" charset="0"/>
              </a:rPr>
            </a:br>
            <a:endParaRPr lang="en-GB" b="0" dirty="0">
              <a:solidFill>
                <a:srgbClr val="CCCCCC"/>
              </a:solidFill>
              <a:effectLst/>
              <a:latin typeface="Consolas" panose="020B0609020204030204" pitchFamily="49" charset="0"/>
            </a:endParaRPr>
          </a:p>
          <a:p>
            <a:pPr marL="48600" indent="0">
              <a:buNone/>
            </a:pPr>
            <a:endParaRPr lang="en-GB" dirty="0"/>
          </a:p>
          <a:p>
            <a:pPr marL="48600" indent="0">
              <a:buNone/>
            </a:pPr>
            <a:endParaRPr lang="en-GB" dirty="0"/>
          </a:p>
          <a:p>
            <a:endParaRPr lang="en-GB" dirty="0"/>
          </a:p>
        </p:txBody>
      </p:sp>
    </p:spTree>
    <p:extLst>
      <p:ext uri="{BB962C8B-B14F-4D97-AF65-F5344CB8AC3E}">
        <p14:creationId xmlns:p14="http://schemas.microsoft.com/office/powerpoint/2010/main" val="1813049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4116101" cy="560905"/>
          </a:xfrm>
        </p:spPr>
        <p:txBody>
          <a:bodyPr/>
          <a:lstStyle/>
          <a:p>
            <a:r>
              <a:rPr lang="en-GB" dirty="0"/>
              <a:t>Adding a new page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r>
              <a:rPr lang="en-GB" dirty="0"/>
              <a:t>CAUTION: Make sure that the </a:t>
            </a:r>
            <a:r>
              <a:rPr lang="en-GB" dirty="0" err="1"/>
              <a:t>const</a:t>
            </a:r>
            <a:r>
              <a:rPr lang="en-GB" dirty="0"/>
              <a:t> name and </a:t>
            </a:r>
            <a:r>
              <a:rPr lang="en-GB" dirty="0" err="1"/>
              <a:t>className</a:t>
            </a:r>
            <a:r>
              <a:rPr lang="en-GB" dirty="0"/>
              <a:t> on the top of the code have EXACTLY the same name </a:t>
            </a:r>
            <a:endParaRPr lang="el-GR" dirty="0"/>
          </a:p>
          <a:p>
            <a:pPr marL="48600" indent="0">
              <a:buNone/>
            </a:pPr>
            <a:r>
              <a:rPr lang="el-GR" dirty="0"/>
              <a:t>Νο</a:t>
            </a:r>
            <a:r>
              <a:rPr lang="en-GB" dirty="0"/>
              <a:t>w go to the </a:t>
            </a:r>
            <a:r>
              <a:rPr lang="en-GB" dirty="0" err="1"/>
              <a:t>scss</a:t>
            </a:r>
            <a:r>
              <a:rPr lang="en-GB" dirty="0"/>
              <a:t> folder locate pages and create a new .</a:t>
            </a:r>
            <a:r>
              <a:rPr lang="en-GB" dirty="0" err="1"/>
              <a:t>scss</a:t>
            </a:r>
            <a:r>
              <a:rPr lang="en-GB" dirty="0"/>
              <a:t> file. Name it with the same name as your page and add the </a:t>
            </a:r>
            <a:r>
              <a:rPr lang="en-GB" dirty="0" err="1"/>
              <a:t>scss</a:t>
            </a:r>
            <a:r>
              <a:rPr lang="en-GB" dirty="0"/>
              <a:t> code as shown in the screenshot.</a:t>
            </a:r>
          </a:p>
          <a:p>
            <a:r>
              <a:rPr lang="en-GB" sz="900" b="0" dirty="0">
                <a:solidFill>
                  <a:srgbClr val="6A9955"/>
                </a:solidFill>
                <a:effectLst/>
                <a:latin typeface="Consolas" panose="020B0609020204030204" pitchFamily="49" charset="0"/>
              </a:rPr>
              <a:t> </a:t>
            </a:r>
            <a:endParaRPr lang="en-GB" b="0" dirty="0">
              <a:solidFill>
                <a:srgbClr val="CCCCCC"/>
              </a:solidFill>
              <a:effectLst/>
              <a:latin typeface="Consolas" panose="020B0609020204030204" pitchFamily="49" charset="0"/>
            </a:endParaRPr>
          </a:p>
          <a:p>
            <a:br>
              <a:rPr lang="en-GB" b="0" dirty="0">
                <a:solidFill>
                  <a:srgbClr val="CCCCCC"/>
                </a:solidFill>
                <a:effectLst/>
                <a:latin typeface="Consolas" panose="020B0609020204030204" pitchFamily="49" charset="0"/>
              </a:rPr>
            </a:br>
            <a:endParaRPr lang="en-GB" b="0" dirty="0">
              <a:solidFill>
                <a:srgbClr val="CCCCCC"/>
              </a:solidFill>
              <a:effectLst/>
              <a:latin typeface="Consolas" panose="020B0609020204030204" pitchFamily="49" charset="0"/>
            </a:endParaRPr>
          </a:p>
          <a:p>
            <a:pPr marL="48600" indent="0">
              <a:buNone/>
            </a:pPr>
            <a:endParaRPr lang="en-GB" dirty="0"/>
          </a:p>
          <a:p>
            <a:pPr marL="48600" indent="0">
              <a:buNone/>
            </a:pPr>
            <a:endParaRPr lang="en-GB" dirty="0"/>
          </a:p>
          <a:p>
            <a:endParaRPr lang="en-GB" dirty="0"/>
          </a:p>
        </p:txBody>
      </p:sp>
      <p:pic>
        <p:nvPicPr>
          <p:cNvPr id="5" name="Picture 4">
            <a:extLst>
              <a:ext uri="{FF2B5EF4-FFF2-40B4-BE49-F238E27FC236}">
                <a16:creationId xmlns:a16="http://schemas.microsoft.com/office/drawing/2014/main" id="{2D7770B2-6BD0-7967-5046-B6E67A2F7B2E}"/>
              </a:ext>
            </a:extLst>
          </p:cNvPr>
          <p:cNvPicPr>
            <a:picLocks noChangeAspect="1"/>
          </p:cNvPicPr>
          <p:nvPr/>
        </p:nvPicPr>
        <p:blipFill>
          <a:blip r:embed="rId2"/>
          <a:stretch>
            <a:fillRect/>
          </a:stretch>
        </p:blipFill>
        <p:spPr>
          <a:xfrm>
            <a:off x="695527" y="2464525"/>
            <a:ext cx="3849456" cy="3653246"/>
          </a:xfrm>
          <a:prstGeom prst="rect">
            <a:avLst/>
          </a:prstGeom>
        </p:spPr>
      </p:pic>
    </p:spTree>
    <p:extLst>
      <p:ext uri="{BB962C8B-B14F-4D97-AF65-F5344CB8AC3E}">
        <p14:creationId xmlns:p14="http://schemas.microsoft.com/office/powerpoint/2010/main" val="281950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4116101" cy="560905"/>
          </a:xfrm>
        </p:spPr>
        <p:txBody>
          <a:bodyPr/>
          <a:lstStyle/>
          <a:p>
            <a:r>
              <a:rPr lang="en-GB" dirty="0"/>
              <a:t>Adding a new page</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r>
              <a:rPr lang="en-GB" dirty="0"/>
              <a:t>Now we need </a:t>
            </a:r>
            <a:r>
              <a:rPr lang="en-GB" dirty="0" err="1"/>
              <a:t>tro</a:t>
            </a:r>
            <a:r>
              <a:rPr lang="en-GB" dirty="0"/>
              <a:t> make sure that the new page styles are rendered properly. In order to do that locate the </a:t>
            </a:r>
            <a:r>
              <a:rPr lang="en-GB" dirty="0" err="1"/>
              <a:t>app.scss</a:t>
            </a:r>
            <a:r>
              <a:rPr lang="en-GB" dirty="0"/>
              <a:t> file in the root </a:t>
            </a:r>
            <a:r>
              <a:rPr lang="en-GB" dirty="0" err="1"/>
              <a:t>scss</a:t>
            </a:r>
            <a:r>
              <a:rPr lang="en-GB" dirty="0"/>
              <a:t> folder and add the following line of code. Save and the new page will be ready to test</a:t>
            </a:r>
          </a:p>
          <a:p>
            <a:pPr marL="48600" indent="0">
              <a:buNone/>
            </a:pPr>
            <a:r>
              <a:rPr lang="en-GB" b="0" dirty="0">
                <a:solidFill>
                  <a:srgbClr val="C586C0"/>
                </a:solidFill>
                <a:effectLst/>
                <a:latin typeface="Consolas" panose="020B0609020204030204" pitchFamily="49" charset="0"/>
              </a:rPr>
              <a:t>@import</a:t>
            </a:r>
            <a:r>
              <a:rPr lang="en-GB" b="0" dirty="0">
                <a:solidFill>
                  <a:srgbClr val="CCCCCC"/>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scss</a:t>
            </a:r>
            <a:r>
              <a:rPr lang="en-GB" b="0" dirty="0">
                <a:solidFill>
                  <a:srgbClr val="CE9178"/>
                </a:solidFill>
                <a:effectLst/>
                <a:latin typeface="Consolas" panose="020B0609020204030204" pitchFamily="49" charset="0"/>
              </a:rPr>
              <a:t>/pages/</a:t>
            </a:r>
            <a:r>
              <a:rPr lang="en-GB" b="0" dirty="0" err="1">
                <a:solidFill>
                  <a:srgbClr val="CE9178"/>
                </a:solidFill>
                <a:effectLst/>
                <a:latin typeface="Consolas" panose="020B0609020204030204" pitchFamily="49" charset="0"/>
              </a:rPr>
              <a:t>newpage</a:t>
            </a:r>
            <a:r>
              <a:rPr lang="en-GB" b="0" dirty="0">
                <a:solidFill>
                  <a:srgbClr val="CE9178"/>
                </a:solidFill>
                <a:effectLst/>
                <a:latin typeface="Consolas" panose="020B0609020204030204" pitchFamily="49" charset="0"/>
              </a:rPr>
              <a:t>"</a:t>
            </a:r>
            <a:r>
              <a:rPr lang="en-GB" b="0" dirty="0">
                <a:solidFill>
                  <a:srgbClr val="CCCCCC"/>
                </a:solidFill>
                <a:effectLst/>
                <a:latin typeface="Consolas" panose="020B0609020204030204" pitchFamily="49" charset="0"/>
              </a:rPr>
              <a:t>;</a:t>
            </a:r>
          </a:p>
          <a:p>
            <a:pPr marL="48600" indent="0">
              <a:buNone/>
            </a:pPr>
            <a:endParaRPr lang="en-GB" b="0" dirty="0">
              <a:solidFill>
                <a:srgbClr val="CCCCCC"/>
              </a:solidFill>
              <a:effectLst/>
              <a:latin typeface="Consolas" panose="020B0609020204030204" pitchFamily="49" charset="0"/>
            </a:endParaRPr>
          </a:p>
          <a:p>
            <a:pPr marL="48600" indent="0">
              <a:buNone/>
            </a:pPr>
            <a:endParaRPr lang="en-GB" dirty="0"/>
          </a:p>
        </p:txBody>
      </p:sp>
      <p:pic>
        <p:nvPicPr>
          <p:cNvPr id="6" name="Picture 5">
            <a:extLst>
              <a:ext uri="{FF2B5EF4-FFF2-40B4-BE49-F238E27FC236}">
                <a16:creationId xmlns:a16="http://schemas.microsoft.com/office/drawing/2014/main" id="{10AE454B-2BDD-AA09-E02E-6A773F3DAF23}"/>
              </a:ext>
            </a:extLst>
          </p:cNvPr>
          <p:cNvPicPr>
            <a:picLocks noChangeAspect="1"/>
          </p:cNvPicPr>
          <p:nvPr/>
        </p:nvPicPr>
        <p:blipFill>
          <a:blip r:embed="rId2"/>
          <a:stretch>
            <a:fillRect/>
          </a:stretch>
        </p:blipFill>
        <p:spPr>
          <a:xfrm>
            <a:off x="557348" y="2357296"/>
            <a:ext cx="5297598" cy="3925938"/>
          </a:xfrm>
          <a:prstGeom prst="rect">
            <a:avLst/>
          </a:prstGeom>
        </p:spPr>
      </p:pic>
    </p:spTree>
    <p:extLst>
      <p:ext uri="{BB962C8B-B14F-4D97-AF65-F5344CB8AC3E}">
        <p14:creationId xmlns:p14="http://schemas.microsoft.com/office/powerpoint/2010/main" val="2763148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7044466" cy="560905"/>
          </a:xfrm>
        </p:spPr>
        <p:txBody>
          <a:bodyPr/>
          <a:lstStyle/>
          <a:p>
            <a:r>
              <a:rPr lang="en-GB" dirty="0"/>
              <a:t>Adding the page on the megamenu</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pPr marL="48600" indent="0">
              <a:buNone/>
            </a:pPr>
            <a:r>
              <a:rPr lang="en-GB" dirty="0"/>
              <a:t>Locate the Megamenu.js file in the components folder and add the following code:</a:t>
            </a:r>
          </a:p>
          <a:p>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div</a:t>
            </a:r>
            <a:r>
              <a:rPr lang="en-GB" b="0" dirty="0">
                <a:solidFill>
                  <a:srgbClr val="CCCCCC"/>
                </a:solidFill>
                <a:effectLst/>
                <a:latin typeface="Consolas" panose="020B0609020204030204" pitchFamily="49" charset="0"/>
              </a:rPr>
              <a:t> </a:t>
            </a:r>
            <a:r>
              <a:rPr lang="en-GB" b="0" dirty="0" err="1">
                <a:solidFill>
                  <a:srgbClr val="9CDCFE"/>
                </a:solidFill>
                <a:effectLst/>
                <a:latin typeface="Consolas" panose="020B0609020204030204" pitchFamily="49" charset="0"/>
              </a:rPr>
              <a:t>className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menuItem</a:t>
            </a:r>
            <a:r>
              <a:rPr lang="en-GB" b="0" dirty="0">
                <a:solidFill>
                  <a:srgbClr val="CE9178"/>
                </a:solidFill>
                <a:effectLst/>
                <a:latin typeface="Consolas" panose="020B0609020204030204" pitchFamily="49" charset="0"/>
              </a:rPr>
              <a:t>"</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&lt;</a:t>
            </a:r>
            <a:r>
              <a:rPr lang="en-GB" b="0" dirty="0">
                <a:solidFill>
                  <a:srgbClr val="4EC9B0"/>
                </a:solidFill>
                <a:effectLst/>
                <a:latin typeface="Consolas" panose="020B0609020204030204" pitchFamily="49" charset="0"/>
              </a:rPr>
              <a:t>Link</a:t>
            </a:r>
            <a:r>
              <a:rPr lang="en-GB" b="0" dirty="0">
                <a:solidFill>
                  <a:srgbClr val="CCCCCC"/>
                </a:solidFill>
                <a:effectLst/>
                <a:latin typeface="Consolas" panose="020B0609020204030204" pitchFamily="49" charset="0"/>
              </a:rPr>
              <a:t> </a:t>
            </a:r>
            <a:r>
              <a:rPr lang="en-GB" b="0" dirty="0">
                <a:solidFill>
                  <a:srgbClr val="9CDCFE"/>
                </a:solidFill>
                <a:effectLst/>
                <a:latin typeface="Consolas" panose="020B0609020204030204" pitchFamily="49" charset="0"/>
              </a:rPr>
              <a:t>to</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NewPage</a:t>
            </a:r>
            <a:r>
              <a:rPr lang="en-GB" b="0" dirty="0">
                <a:solidFill>
                  <a:srgbClr val="CE9178"/>
                </a:solidFill>
                <a:effectLst/>
                <a:latin typeface="Consolas" panose="020B0609020204030204" pitchFamily="49" charset="0"/>
              </a:rPr>
              <a:t>"</a:t>
            </a:r>
            <a:r>
              <a:rPr lang="en-GB" b="0" dirty="0">
                <a:solidFill>
                  <a:srgbClr val="CCCCCC"/>
                </a:solidFill>
                <a:effectLst/>
                <a:latin typeface="Consolas" panose="020B0609020204030204" pitchFamily="49" charset="0"/>
              </a:rPr>
              <a:t> </a:t>
            </a:r>
            <a:r>
              <a:rPr lang="en-GB" b="0" dirty="0" err="1">
                <a:solidFill>
                  <a:srgbClr val="9CDCFE"/>
                </a:solidFill>
                <a:effectLst/>
                <a:latin typeface="Consolas" panose="020B0609020204030204" pitchFamily="49" charset="0"/>
              </a:rPr>
              <a:t>className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"menu-item"</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&lt;</a:t>
            </a:r>
            <a:r>
              <a:rPr lang="en-GB" b="0" dirty="0" err="1">
                <a:solidFill>
                  <a:srgbClr val="4EC9B0"/>
                </a:solidFill>
                <a:effectLst/>
                <a:latin typeface="Consolas" panose="020B0609020204030204" pitchFamily="49" charset="0"/>
              </a:rPr>
              <a:t>FontAwesomeIcon</a:t>
            </a:r>
            <a:r>
              <a:rPr lang="en-GB" b="0" dirty="0">
                <a:solidFill>
                  <a:srgbClr val="CCCCCC"/>
                </a:solidFill>
                <a:effectLst/>
                <a:latin typeface="Consolas" panose="020B0609020204030204" pitchFamily="49" charset="0"/>
              </a:rPr>
              <a:t> </a:t>
            </a:r>
            <a:r>
              <a:rPr lang="en-GB" b="0" dirty="0">
                <a:solidFill>
                  <a:srgbClr val="9CDCFE"/>
                </a:solidFill>
                <a:effectLst/>
                <a:latin typeface="Consolas" panose="020B0609020204030204" pitchFamily="49" charset="0"/>
              </a:rPr>
              <a:t>icon</a:t>
            </a:r>
            <a:r>
              <a:rPr lang="en-GB" b="0" dirty="0">
                <a:solidFill>
                  <a:srgbClr val="D4D4D4"/>
                </a:solidFill>
                <a:effectLst/>
                <a:latin typeface="Consolas" panose="020B0609020204030204" pitchFamily="49" charset="0"/>
              </a:rPr>
              <a:t>=</a:t>
            </a:r>
            <a:r>
              <a:rPr lang="en-GB" b="0" dirty="0">
                <a:solidFill>
                  <a:srgbClr val="569CD6"/>
                </a:solidFill>
                <a:effectLst/>
                <a:latin typeface="Consolas" panose="020B0609020204030204" pitchFamily="49" charset="0"/>
              </a:rPr>
              <a:t>{</a:t>
            </a:r>
            <a:r>
              <a:rPr lang="en-GB" b="0" dirty="0" err="1">
                <a:solidFill>
                  <a:srgbClr val="4FC1FF"/>
                </a:solidFill>
                <a:effectLst/>
                <a:latin typeface="Consolas" panose="020B0609020204030204" pitchFamily="49" charset="0"/>
              </a:rPr>
              <a:t>faEnvelope</a:t>
            </a:r>
            <a:r>
              <a:rPr lang="en-GB" b="0" dirty="0">
                <a:solidFill>
                  <a:srgbClr val="569CD6"/>
                </a:solidFill>
                <a:effectLst/>
                <a:latin typeface="Consolas" panose="020B0609020204030204" pitchFamily="49" charset="0"/>
              </a:rPr>
              <a:t>}</a:t>
            </a:r>
            <a:r>
              <a:rPr lang="en-GB" b="0" dirty="0">
                <a:solidFill>
                  <a:srgbClr val="CCCCCC"/>
                </a:solidFill>
                <a:effectLst/>
                <a:latin typeface="Consolas" panose="020B0609020204030204" pitchFamily="49" charset="0"/>
              </a:rPr>
              <a:t> </a:t>
            </a:r>
            <a:r>
              <a:rPr lang="en-GB" b="0" dirty="0" err="1">
                <a:solidFill>
                  <a:srgbClr val="9CDCFE"/>
                </a:solidFill>
                <a:effectLst/>
                <a:latin typeface="Consolas" panose="020B0609020204030204" pitchFamily="49" charset="0"/>
              </a:rPr>
              <a:t>className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"icon"</a:t>
            </a:r>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err="1">
                <a:solidFill>
                  <a:srgbClr val="CCCCCC"/>
                </a:solidFill>
                <a:effectLst/>
                <a:latin typeface="Consolas" panose="020B0609020204030204" pitchFamily="49" charset="0"/>
              </a:rPr>
              <a:t>NewPage</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&lt;/</a:t>
            </a:r>
            <a:r>
              <a:rPr lang="en-GB" b="0" dirty="0">
                <a:solidFill>
                  <a:srgbClr val="4EC9B0"/>
                </a:solidFill>
                <a:effectLst/>
                <a:latin typeface="Consolas" panose="020B0609020204030204" pitchFamily="49" charset="0"/>
              </a:rPr>
              <a:t>Link</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r>
              <a:rPr lang="en-GB" b="0" dirty="0">
                <a:solidFill>
                  <a:srgbClr val="CCCCCC"/>
                </a:solidFill>
                <a:effectLst/>
                <a:latin typeface="Consolas" panose="020B0609020204030204" pitchFamily="49" charset="0"/>
              </a:rPr>
              <a:t>        </a:t>
            </a:r>
            <a:r>
              <a:rPr lang="en-GB" b="0" dirty="0">
                <a:solidFill>
                  <a:srgbClr val="808080"/>
                </a:solidFill>
                <a:effectLst/>
                <a:latin typeface="Consolas" panose="020B0609020204030204" pitchFamily="49" charset="0"/>
              </a:rPr>
              <a:t>&lt;/</a:t>
            </a:r>
            <a:r>
              <a:rPr lang="en-GB" b="0" dirty="0">
                <a:solidFill>
                  <a:srgbClr val="569CD6"/>
                </a:solidFill>
                <a:effectLst/>
                <a:latin typeface="Consolas" panose="020B0609020204030204" pitchFamily="49" charset="0"/>
              </a:rPr>
              <a:t>div</a:t>
            </a:r>
            <a:r>
              <a:rPr lang="en-GB" b="0" dirty="0">
                <a:solidFill>
                  <a:srgbClr val="808080"/>
                </a:solidFill>
                <a:effectLst/>
                <a:latin typeface="Consolas" panose="020B0609020204030204" pitchFamily="49" charset="0"/>
              </a:rPr>
              <a:t>&gt;</a:t>
            </a:r>
            <a:endParaRPr lang="en-GB" b="0" dirty="0">
              <a:solidFill>
                <a:srgbClr val="CCCCCC"/>
              </a:solidFill>
              <a:effectLst/>
              <a:latin typeface="Consolas" panose="020B0609020204030204" pitchFamily="49" charset="0"/>
            </a:endParaRPr>
          </a:p>
          <a:p>
            <a:pPr marL="48600" indent="0">
              <a:buNone/>
            </a:pPr>
            <a:endParaRPr lang="en-GB" b="0" dirty="0">
              <a:solidFill>
                <a:srgbClr val="CCCCCC"/>
              </a:solidFill>
              <a:effectLst/>
              <a:latin typeface="Consolas" panose="020B0609020204030204" pitchFamily="49" charset="0"/>
            </a:endParaRPr>
          </a:p>
          <a:p>
            <a:pPr marL="48600" indent="0">
              <a:buNone/>
            </a:pPr>
            <a:endParaRPr lang="en-GB" b="0" dirty="0">
              <a:solidFill>
                <a:srgbClr val="CCCCCC"/>
              </a:solidFill>
              <a:effectLst/>
              <a:latin typeface="Consolas" panose="020B0609020204030204" pitchFamily="49" charset="0"/>
            </a:endParaRPr>
          </a:p>
          <a:p>
            <a:pPr marL="48600" indent="0">
              <a:buNone/>
            </a:pPr>
            <a:endParaRPr lang="en-GB" dirty="0"/>
          </a:p>
        </p:txBody>
      </p:sp>
      <p:pic>
        <p:nvPicPr>
          <p:cNvPr id="5" name="Picture 4">
            <a:extLst>
              <a:ext uri="{FF2B5EF4-FFF2-40B4-BE49-F238E27FC236}">
                <a16:creationId xmlns:a16="http://schemas.microsoft.com/office/drawing/2014/main" id="{7371659C-D83A-277C-F688-A064F6688185}"/>
              </a:ext>
            </a:extLst>
          </p:cNvPr>
          <p:cNvPicPr>
            <a:picLocks noChangeAspect="1"/>
          </p:cNvPicPr>
          <p:nvPr/>
        </p:nvPicPr>
        <p:blipFill>
          <a:blip r:embed="rId2"/>
          <a:stretch>
            <a:fillRect/>
          </a:stretch>
        </p:blipFill>
        <p:spPr>
          <a:xfrm>
            <a:off x="366738" y="3841750"/>
            <a:ext cx="10382250" cy="2647950"/>
          </a:xfrm>
          <a:prstGeom prst="rect">
            <a:avLst/>
          </a:prstGeom>
        </p:spPr>
      </p:pic>
    </p:spTree>
    <p:extLst>
      <p:ext uri="{BB962C8B-B14F-4D97-AF65-F5344CB8AC3E}">
        <p14:creationId xmlns:p14="http://schemas.microsoft.com/office/powerpoint/2010/main" val="2328769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70C3-4BB2-093C-680C-626157724B32}"/>
              </a:ext>
            </a:extLst>
          </p:cNvPr>
          <p:cNvSpPr>
            <a:spLocks noGrp="1"/>
          </p:cNvSpPr>
          <p:nvPr>
            <p:ph type="title"/>
          </p:nvPr>
        </p:nvSpPr>
        <p:spPr>
          <a:xfrm>
            <a:off x="1" y="386739"/>
            <a:ext cx="6212828" cy="560905"/>
          </a:xfrm>
        </p:spPr>
        <p:txBody>
          <a:bodyPr/>
          <a:lstStyle/>
          <a:p>
            <a:r>
              <a:rPr lang="en-GB" dirty="0"/>
              <a:t>Changing the text of the status</a:t>
            </a:r>
          </a:p>
        </p:txBody>
      </p:sp>
      <p:sp>
        <p:nvSpPr>
          <p:cNvPr id="3" name="Content Placeholder 2">
            <a:extLst>
              <a:ext uri="{FF2B5EF4-FFF2-40B4-BE49-F238E27FC236}">
                <a16:creationId xmlns:a16="http://schemas.microsoft.com/office/drawing/2014/main" id="{1A145A63-106A-F191-81C1-D6B2100E6CD5}"/>
              </a:ext>
            </a:extLst>
          </p:cNvPr>
          <p:cNvSpPr>
            <a:spLocks noGrp="1"/>
          </p:cNvSpPr>
          <p:nvPr>
            <p:ph idx="1"/>
          </p:nvPr>
        </p:nvSpPr>
        <p:spPr/>
        <p:txBody>
          <a:bodyPr/>
          <a:lstStyle/>
          <a:p>
            <a:r>
              <a:rPr lang="en-GB" dirty="0"/>
              <a:t>Open </a:t>
            </a:r>
            <a:r>
              <a:rPr lang="en-GB" dirty="0">
                <a:hlinkClick r:id="rId2"/>
              </a:rPr>
              <a:t>https://eastwestrailwaycouk.sharepoint.com/NTSdev/</a:t>
            </a:r>
            <a:r>
              <a:rPr lang="en-GB" dirty="0"/>
              <a:t> </a:t>
            </a:r>
          </a:p>
          <a:p>
            <a:r>
              <a:rPr lang="en-GB" dirty="0"/>
              <a:t>Locate the Status Column to change the text</a:t>
            </a:r>
          </a:p>
          <a:p>
            <a:r>
              <a:rPr lang="en-GB" dirty="0"/>
              <a:t>Before doing so ask Henry Wright to assist</a:t>
            </a:r>
          </a:p>
          <a:p>
            <a:endParaRPr lang="en-GB" dirty="0"/>
          </a:p>
        </p:txBody>
      </p:sp>
    </p:spTree>
    <p:extLst>
      <p:ext uri="{BB962C8B-B14F-4D97-AF65-F5344CB8AC3E}">
        <p14:creationId xmlns:p14="http://schemas.microsoft.com/office/powerpoint/2010/main" val="3138236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207845CB-330C-4C79-BD15-185A488900AD}"/>
              </a:ext>
            </a:extLst>
          </p:cNvPr>
          <p:cNvPicPr>
            <a:picLocks noGrp="1" noChangeAspect="1"/>
          </p:cNvPicPr>
          <p:nvPr>
            <p:ph idx="1"/>
          </p:nvPr>
        </p:nvPicPr>
        <p:blipFill>
          <a:blip r:embed="rId2"/>
          <a:stretch>
            <a:fillRect/>
          </a:stretch>
        </p:blipFill>
        <p:spPr>
          <a:xfrm>
            <a:off x="-987675" y="0"/>
            <a:ext cx="13792750" cy="6858000"/>
          </a:xfrm>
        </p:spPr>
      </p:pic>
    </p:spTree>
    <p:extLst>
      <p:ext uri="{BB962C8B-B14F-4D97-AF65-F5344CB8AC3E}">
        <p14:creationId xmlns:p14="http://schemas.microsoft.com/office/powerpoint/2010/main" val="510893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09C59B-EA2B-A855-EAAF-6FE915E92BCA}"/>
              </a:ext>
            </a:extLst>
          </p:cNvPr>
          <p:cNvPicPr>
            <a:picLocks noChangeAspect="1"/>
          </p:cNvPicPr>
          <p:nvPr/>
        </p:nvPicPr>
        <p:blipFill>
          <a:blip r:embed="rId2"/>
          <a:stretch>
            <a:fillRect/>
          </a:stretch>
        </p:blipFill>
        <p:spPr>
          <a:xfrm>
            <a:off x="-463292" y="136519"/>
            <a:ext cx="12724960" cy="6858000"/>
          </a:xfrm>
          <a:prstGeom prst="rect">
            <a:avLst/>
          </a:prstGeom>
        </p:spPr>
      </p:pic>
    </p:spTree>
    <p:extLst>
      <p:ext uri="{BB962C8B-B14F-4D97-AF65-F5344CB8AC3E}">
        <p14:creationId xmlns:p14="http://schemas.microsoft.com/office/powerpoint/2010/main" val="3635850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218E-B5BB-4ABA-BB46-DB1D0CAFEFFF}"/>
              </a:ext>
            </a:extLst>
          </p:cNvPr>
          <p:cNvSpPr>
            <a:spLocks noGrp="1"/>
          </p:cNvSpPr>
          <p:nvPr>
            <p:ph type="title"/>
          </p:nvPr>
        </p:nvSpPr>
        <p:spPr>
          <a:xfrm>
            <a:off x="1" y="386739"/>
            <a:ext cx="3979204" cy="560905"/>
          </a:xfrm>
        </p:spPr>
        <p:txBody>
          <a:bodyPr/>
          <a:lstStyle/>
          <a:p>
            <a:r>
              <a:rPr lang="en-GB">
                <a:latin typeface="Open Sans"/>
                <a:ea typeface="Open Sans"/>
                <a:cs typeface="Open Sans"/>
              </a:rPr>
              <a:t>Table of Contents </a:t>
            </a:r>
            <a:endParaRPr lang="en-GB"/>
          </a:p>
        </p:txBody>
      </p:sp>
      <p:sp>
        <p:nvSpPr>
          <p:cNvPr id="6" name="Content Placeholder 5">
            <a:extLst>
              <a:ext uri="{FF2B5EF4-FFF2-40B4-BE49-F238E27FC236}">
                <a16:creationId xmlns:a16="http://schemas.microsoft.com/office/drawing/2014/main" id="{46670A05-B0E2-41D2-9C48-7B4AB93D97A7}"/>
              </a:ext>
            </a:extLst>
          </p:cNvPr>
          <p:cNvSpPr>
            <a:spLocks noGrp="1"/>
          </p:cNvSpPr>
          <p:nvPr>
            <p:ph idx="1"/>
          </p:nvPr>
        </p:nvSpPr>
        <p:spPr>
          <a:xfrm>
            <a:off x="283632" y="1286124"/>
            <a:ext cx="11438418" cy="5185137"/>
          </a:xfrm>
        </p:spPr>
        <p:txBody>
          <a:bodyPr vert="horz" wrap="square" lIns="91440" tIns="45720" rIns="91440" bIns="45720" rtlCol="0" anchor="t">
            <a:noAutofit/>
          </a:bodyPr>
          <a:lstStyle/>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The NTS Pages</a:t>
            </a:r>
          </a:p>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Setup NPM and NODE.Js</a:t>
            </a:r>
          </a:p>
          <a:p>
            <a:pPr marL="342900" lvl="0" indent="-342900">
              <a:buFont typeface="+mj-lt"/>
              <a:buAutoNum type="arabicParenR"/>
            </a:pP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Setup React</a:t>
            </a:r>
          </a:p>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Setup the App</a:t>
            </a:r>
          </a:p>
          <a:p>
            <a:pPr marL="342900" lvl="0" indent="-342900">
              <a:buFont typeface="+mj-lt"/>
              <a:buAutoNum type="arabicParenR"/>
            </a:pP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Run the app Locally</a:t>
            </a:r>
          </a:p>
          <a:p>
            <a:pPr marL="342900" lvl="0" indent="-342900">
              <a:buFont typeface="+mj-lt"/>
              <a:buAutoNum type="arabicParenR"/>
            </a:pP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Adding Pages </a:t>
            </a:r>
          </a:p>
          <a:p>
            <a:pPr marL="342900" lvl="0" indent="-342900">
              <a:buFont typeface="+mj-lt"/>
              <a:buAutoNum type="arabicParenR"/>
            </a:pPr>
            <a:r>
              <a:rPr lang="en-GB" sz="1800" dirty="0">
                <a:effectLst/>
                <a:latin typeface="Verdana" panose="020B0604030504040204" pitchFamily="34" charset="0"/>
                <a:ea typeface="Times New Roman" panose="02020603050405020304" pitchFamily="18" charset="0"/>
                <a:cs typeface="Times New Roman" panose="02020603050405020304" pitchFamily="18" charset="0"/>
              </a:rPr>
              <a:t>Adding Styles</a:t>
            </a:r>
          </a:p>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Deploy on Dev</a:t>
            </a:r>
          </a:p>
          <a:p>
            <a:pPr marL="342900" lvl="0" indent="-342900">
              <a:buFont typeface="+mj-lt"/>
              <a:buAutoNum type="arabicParenR"/>
            </a:pPr>
            <a:r>
              <a:rPr lang="en-GB" sz="1800" dirty="0">
                <a:latin typeface="Verdana" panose="020B0604030504040204" pitchFamily="34" charset="0"/>
                <a:ea typeface="Times New Roman" panose="02020603050405020304" pitchFamily="18" charset="0"/>
                <a:cs typeface="Times New Roman" panose="02020603050405020304" pitchFamily="18" charset="0"/>
              </a:rPr>
              <a:t> Deploy Live</a:t>
            </a:r>
            <a:endParaRPr lang="el-GR"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mj-lt"/>
              <a:buAutoNum type="arabicParenR"/>
            </a:pP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48600" indent="0">
              <a:buNone/>
            </a:pPr>
            <a:endParaRPr lang="en-GB" sz="1800" dirty="0">
              <a:effectLst/>
              <a:latin typeface="Verdana" panose="020B0604030504040204" pitchFamily="34" charset="0"/>
              <a:ea typeface="Times New Roman" panose="02020603050405020304" pitchFamily="18" charset="0"/>
              <a:cs typeface="Times New Roman" panose="02020603050405020304" pitchFamily="18" charset="0"/>
            </a:endParaRPr>
          </a:p>
          <a:p>
            <a:pPr marL="391795" indent="-342900">
              <a:buAutoNum type="arabicPeriod"/>
            </a:pPr>
            <a:endParaRPr lang="en-GB" dirty="0">
              <a:latin typeface="Open Sans"/>
              <a:ea typeface="Open Sans"/>
              <a:cs typeface="Open Sans"/>
            </a:endParaRPr>
          </a:p>
        </p:txBody>
      </p:sp>
    </p:spTree>
    <p:extLst>
      <p:ext uri="{BB962C8B-B14F-4D97-AF65-F5344CB8AC3E}">
        <p14:creationId xmlns:p14="http://schemas.microsoft.com/office/powerpoint/2010/main" val="124956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0D402C-1832-DDD2-C452-3D7CE547E56C}"/>
              </a:ext>
            </a:extLst>
          </p:cNvPr>
          <p:cNvPicPr>
            <a:picLocks noChangeAspect="1"/>
          </p:cNvPicPr>
          <p:nvPr/>
        </p:nvPicPr>
        <p:blipFill>
          <a:blip r:embed="rId2"/>
          <a:stretch>
            <a:fillRect/>
          </a:stretch>
        </p:blipFill>
        <p:spPr>
          <a:xfrm>
            <a:off x="1018903" y="1742871"/>
            <a:ext cx="9586860" cy="4644502"/>
          </a:xfrm>
          <a:prstGeom prst="rect">
            <a:avLst/>
          </a:prstGeom>
        </p:spPr>
      </p:pic>
      <p:sp>
        <p:nvSpPr>
          <p:cNvPr id="3" name="TextBox 2">
            <a:extLst>
              <a:ext uri="{FF2B5EF4-FFF2-40B4-BE49-F238E27FC236}">
                <a16:creationId xmlns:a16="http://schemas.microsoft.com/office/drawing/2014/main" id="{BA473C59-044B-1149-E7C0-6F9D38309D9F}"/>
              </a:ext>
            </a:extLst>
          </p:cNvPr>
          <p:cNvSpPr txBox="1"/>
          <p:nvPr/>
        </p:nvSpPr>
        <p:spPr>
          <a:xfrm>
            <a:off x="894556" y="381498"/>
            <a:ext cx="10400091" cy="1138773"/>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Open </a:t>
            </a:r>
            <a:r>
              <a:rPr lang="en-GB" sz="1600" dirty="0">
                <a:latin typeface="Open Sans" panose="020B0606030504020204" pitchFamily="34" charset="0"/>
                <a:ea typeface="Open Sans" panose="020B0606030504020204" pitchFamily="34" charset="0"/>
                <a:cs typeface="Open Sans" panose="020B0606030504020204" pitchFamily="34" charset="0"/>
                <a:hlinkClick r:id="rId3"/>
              </a:rPr>
              <a:t>https://needtosell.eastwestrail.co.uk/</a:t>
            </a:r>
            <a:r>
              <a:rPr lang="en-GB" sz="1600" dirty="0">
                <a:latin typeface="Open Sans" panose="020B0606030504020204" pitchFamily="34" charset="0"/>
                <a:ea typeface="Open Sans" panose="020B0606030504020204" pitchFamily="34" charset="0"/>
                <a:cs typeface="Open Sans" panose="020B0606030504020204" pitchFamily="34" charset="0"/>
              </a:rPr>
              <a:t>. This is the login page prompted to enter your pin (Please ask</a:t>
            </a:r>
          </a:p>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Henry to give you the URL for the SharePoint Site. Please use </a:t>
            </a:r>
          </a:p>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hlinkClick r:id="rId4"/>
              </a:rPr>
              <a:t>https://marvelapp.com/prototype/6df0056/screen/94044587</a:t>
            </a:r>
            <a:r>
              <a:rPr lang="en-GB" sz="1600" dirty="0">
                <a:latin typeface="Open Sans" panose="020B0606030504020204" pitchFamily="34" charset="0"/>
                <a:ea typeface="Open Sans" panose="020B0606030504020204" pitchFamily="34" charset="0"/>
                <a:cs typeface="Open Sans" panose="020B0606030504020204" pitchFamily="34" charset="0"/>
              </a:rPr>
              <a:t>  to view the rest of the pages</a:t>
            </a:r>
          </a:p>
        </p:txBody>
      </p:sp>
    </p:spTree>
    <p:extLst>
      <p:ext uri="{BB962C8B-B14F-4D97-AF65-F5344CB8AC3E}">
        <p14:creationId xmlns:p14="http://schemas.microsoft.com/office/powerpoint/2010/main" val="286244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5544788"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Click on the top left hand side to open the Megamenu </a:t>
            </a:r>
          </a:p>
        </p:txBody>
      </p:sp>
      <p:pic>
        <p:nvPicPr>
          <p:cNvPr id="4" name="Picture 3">
            <a:extLst>
              <a:ext uri="{FF2B5EF4-FFF2-40B4-BE49-F238E27FC236}">
                <a16:creationId xmlns:a16="http://schemas.microsoft.com/office/drawing/2014/main" id="{1B075425-729F-85C8-DDCC-B0A49B47F645}"/>
              </a:ext>
            </a:extLst>
          </p:cNvPr>
          <p:cNvPicPr>
            <a:picLocks noChangeAspect="1"/>
          </p:cNvPicPr>
          <p:nvPr/>
        </p:nvPicPr>
        <p:blipFill>
          <a:blip r:embed="rId2"/>
          <a:stretch>
            <a:fillRect/>
          </a:stretch>
        </p:blipFill>
        <p:spPr>
          <a:xfrm>
            <a:off x="635726" y="1243201"/>
            <a:ext cx="10032274" cy="4970365"/>
          </a:xfrm>
          <a:prstGeom prst="rect">
            <a:avLst/>
          </a:prstGeom>
        </p:spPr>
      </p:pic>
    </p:spTree>
    <p:extLst>
      <p:ext uri="{BB962C8B-B14F-4D97-AF65-F5344CB8AC3E}">
        <p14:creationId xmlns:p14="http://schemas.microsoft.com/office/powerpoint/2010/main" val="196963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2748766"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Forgotten your PIN page</a:t>
            </a:r>
          </a:p>
        </p:txBody>
      </p:sp>
      <p:pic>
        <p:nvPicPr>
          <p:cNvPr id="4" name="Picture 3">
            <a:extLst>
              <a:ext uri="{FF2B5EF4-FFF2-40B4-BE49-F238E27FC236}">
                <a16:creationId xmlns:a16="http://schemas.microsoft.com/office/drawing/2014/main" id="{D71F26E6-61B1-2F18-C243-038EABC00826}"/>
              </a:ext>
            </a:extLst>
          </p:cNvPr>
          <p:cNvPicPr>
            <a:picLocks noChangeAspect="1"/>
          </p:cNvPicPr>
          <p:nvPr/>
        </p:nvPicPr>
        <p:blipFill>
          <a:blip r:embed="rId2"/>
          <a:stretch>
            <a:fillRect/>
          </a:stretch>
        </p:blipFill>
        <p:spPr>
          <a:xfrm>
            <a:off x="1611086" y="2047055"/>
            <a:ext cx="8813074" cy="4228238"/>
          </a:xfrm>
          <a:prstGeom prst="rect">
            <a:avLst/>
          </a:prstGeom>
        </p:spPr>
      </p:pic>
    </p:spTree>
    <p:extLst>
      <p:ext uri="{BB962C8B-B14F-4D97-AF65-F5344CB8AC3E}">
        <p14:creationId xmlns:p14="http://schemas.microsoft.com/office/powerpoint/2010/main" val="2148400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2502416"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Terms and Conditions</a:t>
            </a:r>
          </a:p>
        </p:txBody>
      </p:sp>
      <p:pic>
        <p:nvPicPr>
          <p:cNvPr id="4" name="Picture 3">
            <a:extLst>
              <a:ext uri="{FF2B5EF4-FFF2-40B4-BE49-F238E27FC236}">
                <a16:creationId xmlns:a16="http://schemas.microsoft.com/office/drawing/2014/main" id="{7BF76D3C-F285-B5C3-38CE-7D56A86C38F9}"/>
              </a:ext>
            </a:extLst>
          </p:cNvPr>
          <p:cNvPicPr>
            <a:picLocks noChangeAspect="1"/>
          </p:cNvPicPr>
          <p:nvPr/>
        </p:nvPicPr>
        <p:blipFill>
          <a:blip r:embed="rId2"/>
          <a:stretch>
            <a:fillRect/>
          </a:stretch>
        </p:blipFill>
        <p:spPr>
          <a:xfrm>
            <a:off x="957941" y="1549907"/>
            <a:ext cx="8725989" cy="4327600"/>
          </a:xfrm>
          <a:prstGeom prst="rect">
            <a:avLst/>
          </a:prstGeom>
        </p:spPr>
      </p:pic>
    </p:spTree>
    <p:extLst>
      <p:ext uri="{BB962C8B-B14F-4D97-AF65-F5344CB8AC3E}">
        <p14:creationId xmlns:p14="http://schemas.microsoft.com/office/powerpoint/2010/main" val="3349995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73C59-044B-1149-E7C0-6F9D38309D9F}"/>
              </a:ext>
            </a:extLst>
          </p:cNvPr>
          <p:cNvSpPr txBox="1"/>
          <p:nvPr/>
        </p:nvSpPr>
        <p:spPr>
          <a:xfrm>
            <a:off x="894556" y="381498"/>
            <a:ext cx="1788951" cy="338554"/>
          </a:xfrm>
          <a:prstGeom prst="rect">
            <a:avLst/>
          </a:prstGeom>
          <a:noFill/>
        </p:spPr>
        <p:txBody>
          <a:bodyPr wrap="none" rtlCol="0">
            <a:spAutoFit/>
          </a:bodyPr>
          <a:lstStyle/>
          <a:p>
            <a:pPr marL="230400" indent="-180000" algn="l">
              <a:spcBef>
                <a:spcPts val="600"/>
              </a:spcBef>
              <a:spcAft>
                <a:spcPts val="600"/>
              </a:spcAft>
              <a:buClr>
                <a:schemeClr val="accent1"/>
              </a:buClr>
              <a:buFont typeface="Wingdings" panose="05000000000000000000" pitchFamily="2" charset="2"/>
              <a:buChar char="§"/>
            </a:pPr>
            <a:r>
              <a:rPr lang="en-GB" sz="1600" dirty="0">
                <a:latin typeface="Open Sans" panose="020B0606030504020204" pitchFamily="34" charset="0"/>
                <a:ea typeface="Open Sans" panose="020B0606030504020204" pitchFamily="34" charset="0"/>
                <a:cs typeface="Open Sans" panose="020B0606030504020204" pitchFamily="34" charset="0"/>
              </a:rPr>
              <a:t>Access Denied</a:t>
            </a:r>
          </a:p>
        </p:txBody>
      </p:sp>
      <p:pic>
        <p:nvPicPr>
          <p:cNvPr id="4" name="Picture 3">
            <a:extLst>
              <a:ext uri="{FF2B5EF4-FFF2-40B4-BE49-F238E27FC236}">
                <a16:creationId xmlns:a16="http://schemas.microsoft.com/office/drawing/2014/main" id="{83B347BA-2868-327A-BD44-A96BEA3C697E}"/>
              </a:ext>
            </a:extLst>
          </p:cNvPr>
          <p:cNvPicPr>
            <a:picLocks noChangeAspect="1"/>
          </p:cNvPicPr>
          <p:nvPr/>
        </p:nvPicPr>
        <p:blipFill>
          <a:blip r:embed="rId2"/>
          <a:stretch>
            <a:fillRect/>
          </a:stretch>
        </p:blipFill>
        <p:spPr>
          <a:xfrm>
            <a:off x="1406434" y="1330173"/>
            <a:ext cx="9379131" cy="4197653"/>
          </a:xfrm>
          <a:prstGeom prst="rect">
            <a:avLst/>
          </a:prstGeom>
        </p:spPr>
      </p:pic>
    </p:spTree>
    <p:extLst>
      <p:ext uri="{BB962C8B-B14F-4D97-AF65-F5344CB8AC3E}">
        <p14:creationId xmlns:p14="http://schemas.microsoft.com/office/powerpoint/2010/main" val="2993695899"/>
      </p:ext>
    </p:extLst>
  </p:cSld>
  <p:clrMapOvr>
    <a:masterClrMapping/>
  </p:clrMapOvr>
</p:sld>
</file>

<file path=ppt/theme/theme1.xml><?xml version="1.0" encoding="utf-8"?>
<a:theme xmlns:a="http://schemas.openxmlformats.org/drawingml/2006/main" name="1_Custom Design">
  <a:themeElements>
    <a:clrScheme name="Content Formula 2019">
      <a:dk1>
        <a:sysClr val="windowText" lastClr="000000"/>
      </a:dk1>
      <a:lt1>
        <a:sysClr val="window" lastClr="FFFFFF"/>
      </a:lt1>
      <a:dk2>
        <a:srgbClr val="33292E"/>
      </a:dk2>
      <a:lt2>
        <a:srgbClr val="F4F4F4"/>
      </a:lt2>
      <a:accent1>
        <a:srgbClr val="BA2A62"/>
      </a:accent1>
      <a:accent2>
        <a:srgbClr val="0078D7"/>
      </a:accent2>
      <a:accent3>
        <a:srgbClr val="CCCCCC"/>
      </a:accent3>
      <a:accent4>
        <a:srgbClr val="A524C7"/>
      </a:accent4>
      <a:accent5>
        <a:srgbClr val="72A1FD"/>
      </a:accent5>
      <a:accent6>
        <a:srgbClr val="4ECFB9"/>
      </a:accent6>
      <a:hlink>
        <a:srgbClr val="BA2A62"/>
      </a:hlink>
      <a:folHlink>
        <a:srgbClr val="FF5496"/>
      </a:folHlink>
    </a:clrScheme>
    <a:fontScheme name="Content Formula">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alpha val="50196"/>
          </a:srgbClr>
        </a:solidFill>
        <a:ln>
          <a:noFill/>
          <a:headEnd type="none"/>
          <a:tailEnd type="oval"/>
        </a:ln>
      </a:spPr>
      <a:bodyPr wrap="square" lIns="180000" tIns="108000" rIns="180000" bIns="108000" rtlCol="0" anchor="ctr">
        <a:spAutoFit/>
      </a:bodyPr>
      <a:lstStyle>
        <a:defPPr algn="ctr">
          <a:defRPr sz="1000" dirty="0"/>
        </a:defPPr>
      </a:lstStyle>
      <a:style>
        <a:lnRef idx="2">
          <a:schemeClr val="dk1"/>
        </a:lnRef>
        <a:fillRef idx="1">
          <a:schemeClr val="lt1"/>
        </a:fillRef>
        <a:effectRef idx="0">
          <a:schemeClr val="dk1"/>
        </a:effectRef>
        <a:fontRef idx="minor">
          <a:schemeClr val="dk1"/>
        </a:fontRef>
      </a:style>
    </a:spDef>
    <a:txDef>
      <a:spPr>
        <a:noFill/>
      </a:spPr>
      <a:bodyPr wrap="none" rtlCol="0">
        <a:spAutoFit/>
      </a:bodyPr>
      <a:lstStyle>
        <a:defPPr marL="230400" indent="-180000" algn="l">
          <a:spcBef>
            <a:spcPts val="600"/>
          </a:spcBef>
          <a:spcAft>
            <a:spcPts val="600"/>
          </a:spcAft>
          <a:buClr>
            <a:schemeClr val="accent1"/>
          </a:buClr>
          <a:buFont typeface="Wingdings" panose="05000000000000000000" pitchFamily="2" charset="2"/>
          <a:buChar char="§"/>
          <a:defRPr sz="1600" dirty="0" err="1"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Support service 202010" id="{E3EB95F8-F754-FC4D-9875-C9DDD85C9076}" vid="{3433D283-6771-B14F-8590-9F5E6564A8B4}"/>
    </a:ext>
  </a:extLst>
</a:theme>
</file>

<file path=ppt/theme/theme2.xml><?xml version="1.0" encoding="utf-8"?>
<a:theme xmlns:a="http://schemas.openxmlformats.org/drawingml/2006/main" name="2_Custom Design">
  <a:themeElements>
    <a:clrScheme name="Content Formula 2019">
      <a:dk1>
        <a:sysClr val="windowText" lastClr="000000"/>
      </a:dk1>
      <a:lt1>
        <a:sysClr val="window" lastClr="FFFFFF"/>
      </a:lt1>
      <a:dk2>
        <a:srgbClr val="33292E"/>
      </a:dk2>
      <a:lt2>
        <a:srgbClr val="F4F4F4"/>
      </a:lt2>
      <a:accent1>
        <a:srgbClr val="BA2A62"/>
      </a:accent1>
      <a:accent2>
        <a:srgbClr val="0078D7"/>
      </a:accent2>
      <a:accent3>
        <a:srgbClr val="CCCCCC"/>
      </a:accent3>
      <a:accent4>
        <a:srgbClr val="A524C7"/>
      </a:accent4>
      <a:accent5>
        <a:srgbClr val="72A1FD"/>
      </a:accent5>
      <a:accent6>
        <a:srgbClr val="4ECFB9"/>
      </a:accent6>
      <a:hlink>
        <a:srgbClr val="BA2A62"/>
      </a:hlink>
      <a:folHlink>
        <a:srgbClr val="FF54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12700">
          <a:solidFill>
            <a:schemeClr val="tx2"/>
          </a:solidFill>
          <a:headEnd type="none"/>
          <a:tailEnd type="oval"/>
        </a:ln>
      </a:spPr>
      <a:bodyPr wrap="none" lIns="180000" tIns="108000" rIns="180000" bIns="108000" rtlCol="0" anchor="ctr">
        <a:sp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marL="230400" indent="-180000" algn="l">
          <a:spcBef>
            <a:spcPts val="600"/>
          </a:spcBef>
          <a:spcAft>
            <a:spcPts val="600"/>
          </a:spcAft>
          <a:buClr>
            <a:schemeClr val="accent1"/>
          </a:buClr>
          <a:buFont typeface="Wingdings" panose="05000000000000000000" pitchFamily="2" charset="2"/>
          <a:buChar char="§"/>
          <a:defRPr sz="1600" dirty="0" err="1"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Support service 202010" id="{E3EB95F8-F754-FC4D-9875-C9DDD85C9076}" vid="{3147E715-CF9A-F745-A019-847553FF921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5BF6D1BE61D745BE5F32713506FDFC" ma:contentTypeVersion="15" ma:contentTypeDescription="Create a new document." ma:contentTypeScope="" ma:versionID="020aa6a818c503a1873cf7db15019bb1">
  <xsd:schema xmlns:xsd="http://www.w3.org/2001/XMLSchema" xmlns:xs="http://www.w3.org/2001/XMLSchema" xmlns:p="http://schemas.microsoft.com/office/2006/metadata/properties" xmlns:ns2="9b8fbb30-7acb-4a10-be4c-764470e27438" xmlns:ns3="f0bf6e42-1f19-432f-b9f3-f8886d6ff9a1" targetNamespace="http://schemas.microsoft.com/office/2006/metadata/properties" ma:root="true" ma:fieldsID="b9318b603fc3abc05b0575b6deddd76d" ns2:_="" ns3:_="">
    <xsd:import namespace="9b8fbb30-7acb-4a10-be4c-764470e27438"/>
    <xsd:import namespace="f0bf6e42-1f19-432f-b9f3-f8886d6ff9a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_Flow_SignoffStatu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8fbb30-7acb-4a10-be4c-764470e274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44bd07b-bf97-4538-8233-064a809f66aa"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bf6e42-1f19-432f-b9f3-f8886d6ff9a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d247c87-9f3a-494d-8f06-8ee26a0cc582}" ma:internalName="TaxCatchAll" ma:showField="CatchAllData" ma:web="f0bf6e42-1f19-432f-b9f3-f8886d6ff9a1">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b8fbb30-7acb-4a10-be4c-764470e27438">
      <Terms xmlns="http://schemas.microsoft.com/office/infopath/2007/PartnerControls"/>
    </lcf76f155ced4ddcb4097134ff3c332f>
    <TaxCatchAll xmlns="f0bf6e42-1f19-432f-b9f3-f8886d6ff9a1" xsi:nil="true"/>
    <_Flow_SignoffStatus xmlns="9b8fbb30-7acb-4a10-be4c-764470e27438" xsi:nil="true"/>
  </documentManagement>
</p:properties>
</file>

<file path=customXml/itemProps1.xml><?xml version="1.0" encoding="utf-8"?>
<ds:datastoreItem xmlns:ds="http://schemas.openxmlformats.org/officeDocument/2006/customXml" ds:itemID="{EE177FAE-2641-4C4F-A7F3-E035EF06B3B8}"/>
</file>

<file path=customXml/itemProps2.xml><?xml version="1.0" encoding="utf-8"?>
<ds:datastoreItem xmlns:ds="http://schemas.openxmlformats.org/officeDocument/2006/customXml" ds:itemID="{5198CA45-6CCE-4624-8A8B-E9643897880B}">
  <ds:schemaRefs>
    <ds:schemaRef ds:uri="http://schemas.microsoft.com/sharepoint/v3/contenttype/forms"/>
  </ds:schemaRefs>
</ds:datastoreItem>
</file>

<file path=customXml/itemProps3.xml><?xml version="1.0" encoding="utf-8"?>
<ds:datastoreItem xmlns:ds="http://schemas.openxmlformats.org/officeDocument/2006/customXml" ds:itemID="{F4CDA8D6-55BF-4641-8DE6-17CD8501AE7F}">
  <ds:schemaRefs>
    <ds:schemaRef ds:uri="http://purl.org/dc/terms/"/>
    <ds:schemaRef ds:uri="http://schemas.openxmlformats.org/package/2006/metadata/core-properties"/>
    <ds:schemaRef ds:uri="http://schemas.microsoft.com/office/2006/documentManagement/types"/>
    <ds:schemaRef ds:uri="79f29e2c-5305-4170-b232-044ab462cd00"/>
    <ds:schemaRef ds:uri="http://schemas.microsoft.com/office/infopath/2007/PartnerControls"/>
    <ds:schemaRef ds:uri="http://purl.org/dc/elements/1.1/"/>
    <ds:schemaRef ds:uri="http://schemas.microsoft.com/office/2006/metadata/properties"/>
    <ds:schemaRef ds:uri="687e01ff-35b7-4d21-92d4-c0db4629fe5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Support service 202010</Template>
  <TotalTime>369</TotalTime>
  <Words>1893</Words>
  <Application>Microsoft Office PowerPoint</Application>
  <PresentationFormat>Widescreen</PresentationFormat>
  <Paragraphs>222</Paragraphs>
  <Slides>39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SFMono-Regular</vt:lpstr>
      <vt:lpstr>Verdana</vt:lpstr>
      <vt:lpstr>Arial</vt:lpstr>
      <vt:lpstr>Fira Mono</vt:lpstr>
      <vt:lpstr>Wingdings</vt:lpstr>
      <vt:lpstr>Open Sans</vt:lpstr>
      <vt:lpstr>Calibri</vt:lpstr>
      <vt:lpstr>Google Sans Mono</vt:lpstr>
      <vt:lpstr>Consolas</vt:lpstr>
      <vt:lpstr>1_Custom Design</vt:lpstr>
      <vt:lpstr>2_Custom Design</vt:lpstr>
      <vt:lpstr>PowerPoint Presentation</vt:lpstr>
      <vt:lpstr>PowerPoint Presentation</vt:lpstr>
      <vt:lpstr>PowerPoint Presentation</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Setup NODE.js and NPM</vt:lpstr>
      <vt:lpstr>Check your Node Version</vt:lpstr>
      <vt:lpstr>PowerPoint Presentation</vt:lpstr>
      <vt:lpstr>Setup React</vt:lpstr>
      <vt:lpstr>Pulling the App Using Github</vt:lpstr>
      <vt:lpstr>Pulling the App Using Github</vt:lpstr>
      <vt:lpstr>Pulling the App Using Github</vt:lpstr>
      <vt:lpstr>Pulling the App Using Github</vt:lpstr>
      <vt:lpstr>Using SWA</vt:lpstr>
      <vt:lpstr>Publishing changes onto the dev preview environment</vt:lpstr>
      <vt:lpstr>Publishing changes to live</vt:lpstr>
      <vt:lpstr>Pushing the changes to main branch</vt:lpstr>
      <vt:lpstr>TIPS on Making Changes: Change the text</vt:lpstr>
      <vt:lpstr>TIPS on Making Changes: Change the existing fonts</vt:lpstr>
      <vt:lpstr>TIPS on Making Changes: Adding custom fonts</vt:lpstr>
      <vt:lpstr>TIPS on Making Changes: Adding custom fonts</vt:lpstr>
      <vt:lpstr>TIPS on Making Changes: Adding custom fonts</vt:lpstr>
      <vt:lpstr>TIPS on Making Changes: Adding custom fonts and replace current </vt:lpstr>
      <vt:lpstr>TIPS on Making Changes: Adding custom fonts</vt:lpstr>
      <vt:lpstr>TIPS on Making Changes: Change the brand colours</vt:lpstr>
      <vt:lpstr>Adding a new page</vt:lpstr>
      <vt:lpstr>Adding a new page</vt:lpstr>
      <vt:lpstr>Adding a new page</vt:lpstr>
      <vt:lpstr>Adding a new page</vt:lpstr>
      <vt:lpstr>Adding the page on the megamenu</vt:lpstr>
      <vt:lpstr>Changing the text of the status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LiveTiles, SharePoint &amp; Office 365 application support for</dc:title>
  <dc:creator>Mariola Ilik</dc:creator>
  <cp:lastModifiedBy>Dimitris Papakonstantinou</cp:lastModifiedBy>
  <cp:revision>167</cp:revision>
  <dcterms:created xsi:type="dcterms:W3CDTF">2021-04-08T09:56:44Z</dcterms:created>
  <dcterms:modified xsi:type="dcterms:W3CDTF">2024-03-14T14:44:12Z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0x010100995BF6D1BE61D745BE5F32713506FDFC</vt:lpwstr>
  </property>
  <property fmtid="{D5CDD505-2E9C-101B-9397-08002B2CF9AE}" pid="3" name="ComplianceAssetId">
    <vt:lpwstr/>
  </property>
</Properties>
</file>